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8" r:id="rId2"/>
    <p:sldId id="321" r:id="rId3"/>
    <p:sldId id="322" r:id="rId4"/>
    <p:sldId id="323" r:id="rId5"/>
    <p:sldId id="324" r:id="rId6"/>
    <p:sldId id="325" r:id="rId7"/>
    <p:sldId id="264" r:id="rId8"/>
    <p:sldId id="330" r:id="rId9"/>
    <p:sldId id="329" r:id="rId10"/>
    <p:sldId id="331" r:id="rId11"/>
    <p:sldId id="334" r:id="rId12"/>
    <p:sldId id="335" r:id="rId13"/>
    <p:sldId id="336" r:id="rId14"/>
    <p:sldId id="337" r:id="rId15"/>
    <p:sldId id="333" r:id="rId16"/>
    <p:sldId id="338" r:id="rId17"/>
    <p:sldId id="339" r:id="rId18"/>
    <p:sldId id="340" r:id="rId19"/>
    <p:sldId id="342" r:id="rId20"/>
    <p:sldId id="341" r:id="rId21"/>
    <p:sldId id="343" r:id="rId22"/>
    <p:sldId id="344" r:id="rId23"/>
    <p:sldId id="347" r:id="rId24"/>
    <p:sldId id="260" r:id="rId25"/>
    <p:sldId id="349" r:id="rId26"/>
    <p:sldId id="351" r:id="rId27"/>
    <p:sldId id="345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3" r:id="rId39"/>
    <p:sldId id="364" r:id="rId40"/>
    <p:sldId id="350" r:id="rId41"/>
    <p:sldId id="365" r:id="rId42"/>
    <p:sldId id="366" r:id="rId43"/>
    <p:sldId id="320" r:id="rId44"/>
    <p:sldId id="367" r:id="rId45"/>
    <p:sldId id="313" r:id="rId46"/>
    <p:sldId id="368" r:id="rId47"/>
    <p:sldId id="369" r:id="rId48"/>
    <p:sldId id="370" r:id="rId49"/>
    <p:sldId id="371" r:id="rId50"/>
    <p:sldId id="372" r:id="rId51"/>
    <p:sldId id="373" r:id="rId52"/>
    <p:sldId id="316" r:id="rId53"/>
    <p:sldId id="305" r:id="rId54"/>
    <p:sldId id="374" r:id="rId55"/>
    <p:sldId id="306" r:id="rId56"/>
    <p:sldId id="385" r:id="rId57"/>
    <p:sldId id="314" r:id="rId58"/>
    <p:sldId id="307" r:id="rId59"/>
    <p:sldId id="311" r:id="rId60"/>
    <p:sldId id="261" r:id="rId61"/>
    <p:sldId id="375" r:id="rId62"/>
    <p:sldId id="309" r:id="rId63"/>
    <p:sldId id="312" r:id="rId64"/>
    <p:sldId id="376" r:id="rId65"/>
    <p:sldId id="378" r:id="rId66"/>
    <p:sldId id="381" r:id="rId67"/>
    <p:sldId id="389" r:id="rId68"/>
    <p:sldId id="382" r:id="rId69"/>
    <p:sldId id="384" r:id="rId70"/>
    <p:sldId id="319" r:id="rId71"/>
    <p:sldId id="387" r:id="rId72"/>
    <p:sldId id="386" r:id="rId73"/>
    <p:sldId id="405" r:id="rId74"/>
    <p:sldId id="406" r:id="rId75"/>
    <p:sldId id="390" r:id="rId76"/>
    <p:sldId id="393" r:id="rId77"/>
    <p:sldId id="388" r:id="rId78"/>
    <p:sldId id="259" r:id="rId79"/>
    <p:sldId id="395" r:id="rId80"/>
    <p:sldId id="394" r:id="rId81"/>
    <p:sldId id="421" r:id="rId82"/>
    <p:sldId id="391" r:id="rId83"/>
    <p:sldId id="396" r:id="rId84"/>
    <p:sldId id="397" r:id="rId85"/>
    <p:sldId id="402" r:id="rId86"/>
    <p:sldId id="407" r:id="rId87"/>
    <p:sldId id="422" r:id="rId88"/>
    <p:sldId id="416" r:id="rId89"/>
    <p:sldId id="401" r:id="rId90"/>
    <p:sldId id="400" r:id="rId91"/>
    <p:sldId id="404" r:id="rId92"/>
    <p:sldId id="408" r:id="rId93"/>
    <p:sldId id="403" r:id="rId94"/>
    <p:sldId id="398" r:id="rId95"/>
    <p:sldId id="399" r:id="rId96"/>
    <p:sldId id="409" r:id="rId97"/>
    <p:sldId id="410" r:id="rId98"/>
    <p:sldId id="411" r:id="rId99"/>
    <p:sldId id="412" r:id="rId100"/>
    <p:sldId id="413" r:id="rId101"/>
    <p:sldId id="414" r:id="rId102"/>
    <p:sldId id="415" r:id="rId103"/>
    <p:sldId id="417" r:id="rId104"/>
    <p:sldId id="418" r:id="rId105"/>
    <p:sldId id="419" r:id="rId106"/>
    <p:sldId id="420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8.67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9.4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0.3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0.9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1.5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2.02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2.5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3.1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4.2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5.0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24575,'0'4'0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5.62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6.0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6.7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24575,'5'0'0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7.3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7.93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8.7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9.35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24575,'5'0'0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59.8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0.4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1.0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1.5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 24575,'0'-4'0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2.17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2.67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3.24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24575,'0'5'0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4:06.9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21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4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24575,'58'-52'0,"-37"36"0,0 2 0,2 0 0,-1 1 0,2 2 0,-1 0 0,2 1 0,-1 2 0,43-10 0,-16 8 0,-32 4 0,1 2 0,0 0 0,0 1 0,0 1 0,0 1 0,0 1 0,25 3 0,-45-3 0,1 1 0,-1-1 0,1 1 0,-1-1 0,1 1 0,-1-1 0,0 0 0,1 1 0,-1 0 0,1-1 0,-1 1 0,0-1 0,0 1 0,1-1 0,-1 1 0,0 0 0,0-1 0,0 1 0,0-1 0,1 1 0,-1 0 0,0-1 0,0 1 0,0 0 0,-1-1 0,1 1 0,0 0 0,0-1 0,0 1 0,0-1 0,0 1 0,-1 0 0,1-1 0,0 1 0,-1-1 0,1 1 0,0-1 0,-1 1 0,1-1 0,-1 1 0,-16 28 0,16-27 0,-166 237 0,159-226 0,0 0 0,-9 22 0,11-21 0,-1 0 0,-12 19 0,14-27 0,-90 136 0,82-119 0,1 0 0,0 0 0,2 1 0,-10 39 0,19-61 0,0-1 0,1 1 0,-1 0 0,1 0 0,0 0 0,-1-1 0,1 1 0,0 0 0,0 0 0,0 0 0,1 0 0,-1-1 0,0 1 0,1 0 0,-1 0 0,1 0 0,-1-1 0,1 1 0,0 0 0,0-1 0,0 1 0,0-1 0,0 1 0,1 1 0,0-2 0,1 1 0,-1-1 0,0 0 0,0 0 0,1 0 0,-1 0 0,1 0 0,-1-1 0,1 1 0,-1-1 0,1 0 0,0 1 0,-1-1 0,1 0 0,2-1 0,10-1 0,1 0 0,-1-2 0,0 0 0,20-8 0,-18 5 0,-1-1 0,-1-1 0,28-19 0,-29 17 0,0 2 0,1 0 0,0 0 0,19-6 0,27-1 102,-26 9-1569,-12 1-5359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6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24575,'14'0'0,"-1"0"0,-1 0 0,1 0 0,0-1 0,0-1 0,0 0 0,-1 0 0,20-8 0,68-33 0,53-22 0,39 5-1365,-168 54-5461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4512 24575,'14'-4'0,"-4"0"0,8-1 0,1-2 0,-1 0 0,0-1 0,24-15 0,10-3 0,-34 18 0,29-17 0,68-50 0,-73 53 0,-16 9 0,17-9 0,36-21 0,-66 34 0,103-58 0,-56 32 0,19-10 0,116-52 0,-157 80 0,-16 7 0,20-12 0,-21 12 0,0 0 0,42-13 0,-30 12 0,-20 8 0,0-1 0,1-1 0,23-13 0,49-23 0,-26 14 0,62-29 0,-71 32 0,78-49 0,-98 57 0,-21 12 0,-1-1 0,9-6 0,74-53 0,-11 0 0,-12 24 0,-1 1 0,19-16 0,-73 46 0,21-9 0,2-1 0,86-51 0,-83 52 0,4-3 0,39-33 0,-44 28 0,38-17 0,-20 12 0,43-25 0,-66 36 0,21-12 0,60-26 0,-56 37 0,-43 17 0,0-2 0,1-1 0,-1 0 0,-1-1 0,17-10 0,-4 0 0,1 1 0,55-23 0,-18 9 0,108-60 0,-120 63 0,-14 8 0,143-84 0,-13 20 0,-11 9 0,-81 40 0,-48 22 0,-5 3 0,-2-1 0,36-23 0,-3 0 0,-18 13 0,4-2 0,-25 16 0,15-11 0,10-6 0,-9 7 0,51-29 0,100-56 0,-51 34 0,-59 32 0,-54 27 0,-15 6 0,1 1 0,-1 0 0,0-1 0,0-1 0,0 1 0,0 0 0,8-9 0,-4 3 0,2-1 0,-1 2 0,0-1 0,14-6 0,48-26 0,-69 40 0,23-13 0,-8 6 0,0-2 0,17-12 0,1-3 0,49-25 0,-9 4 0,7-5 0,-69 43 0,18-14 0,-21 14 0,1 0 0,17-8 0,105-50 0,12-13 0,-53 23 0,-52 30 0,81-44 0,0 2 0,-70 37 0,-39 22 0,1 0 0,28-12 0,-30 16 0,-2 0 0,20-13 0,1-2 0,45-21 0,45-25 0,-104 58 0,-5 1 0,22-7 0,-33 13 0,11-2 0,-1-1 0,0 0 0,0-1 0,0 0 0,-1-1 0,19-13 0,-19 10 0,0 1 0,1 0 0,0 1 0,1 0 0,20-8 0,99-52 0,-63 34 0,-36 19 0,-1-1 0,36-16 0,42-23 0,-48 25 0,-26 10 0,-21 11 0,22-9 0,-21 10 0,-1 0 0,21-14 0,-21 11 0,30-14 0,56-26 0,-41 20 0,-19 5 0,-25 16 0,15-8 0,0 4 0,-13 6 0,0-1 0,19-13 0,-17 10 0,35-16 0,-12 7 0,-27 13-31,-13 6-90,0 0 0,1 0-1,0 0 1,-1 0 0,0-1-1,1 1 1,-1-1 0,0 1 0,0-1-1,3-3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24575,'0'71'0,"20"140"0,-8-117 0,-9-68 0,-1 44 0,-2-42 0,4 33 0,13 76 0,-15-114 0,-1-1 0,-2 1 0,0-1 0,-5 27 0,4-25 0,0 0 0,2 0 0,1 0 0,4 26 0,1 35 0,1 0 0,-1 3 0,-6-72 0,5 25 0,1 6 0,2 59 0,-5-68 0,-2 57 0,0 5 0,4-48 0,2 19 0,-8-9 0,1-27 0,5 63 0,-1-58 0,-1 65 0,-2-17 0,5-28 0,0 13 0,-6 168 0,0-115 0,-2-103 0,-2 24 0,-2 11 0,5 39 0,-3 46 0,3-119 0,4 38 0,-1-9 0,-1-42 0,6 122 0,-4-98 0,-2 0 0,-1 0 0,-7 47 0,5-62 0,0 119 0,1-27 0,-5-49 0,0 15 0,6 232 0,0-148 0,1-139 0,5 24 0,0 21 0,-6-43 0,0 0 0,1 0 0,5 34 0,-3-37 0,-1 0 0,-1 29 0,-1-26 0,4 34 0,0-26 0,-1 0 0,-3 68 0,-6-65-355,5-29-655,-2 4-5816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24575,'2'-1'0,"-1"0"0,1-1 0,0 1 0,0 0 0,0 0 0,0 0 0,0 0 0,0 0 0,0 0 0,0 1 0,0-1 0,0 1 0,2-1 0,31 1 0,-17 0 0,-3 0 0,0 0 0,0 1 0,0 1 0,15 3 0,-19-3 0,0-1 0,1 0 0,16 0 0,-16-1 0,1 0 0,18 3 0,44 5 0,-7 4 0,-47-8 0,0-2 0,0 0 0,0-2 0,23-1 0,3-1 0,1 2 0,56 1 0,-62 5 0,-27-3 0,24 1 0,22-4 0,-34-1 0,49 4 0,-63-2 0,0 0 0,19-2 0,-21 0 0,0 1 0,0 0 0,0 0 0,13 3 0,-2 1 0,1 0 0,-1-2 0,1-1 0,39-3 0,-33-3 0,-23 4 0,1 0 0,-1 0 0,1 0 0,-1 1 0,1 0 0,8 1 0,12 3 0,-1-1 0,1-1 0,45-3 0,-41-5 0,-26 5 0,1 0 0,-1 0 0,1 0 0,-1 0 0,1 1 0,-1 0 0,1 0 0,10 2 0,-8 0 0,0-1 0,0 0 0,1-1 0,-1 0 0,0 0 0,1-1 0,10-2 0,6 0 0,139 0 0,-93 4 0,-66-1 0,4 0 0,0 0 0,0 0 0,0-1 0,13-3 0,-17 3 0,-1 0 0,1 1 0,0-1 0,-1 1 0,1 0 0,7 2 0,-6-2 0,-1 1 0,1-1 0,0 0 0,5-1 0,38-5 0,19-4 0,-55 8 0,0 0 0,27 0 0,-26 2 0,0 0 0,24-5 0,-6 0 0,-1 2 0,1 0 0,50 4 0,-24 0 0,-19 0 0,-13 0 0,0-1 0,46-7 0,-31 2 0,0 1 0,76 4 0,-51 1 0,-28 3 0,-29-3 0,0 0 0,-1 0 0,16-1 0,199-7 0,-189 7 0,-20 0 0,0 2 0,15 3 0,-14-2 0,23 1 0,128-4 0,-78-1 0,-70 2 0,31 6 0,-31-4 0,30 1 0,-6-4 0,82 5 0,-113-4 0,23-2 0,-24 0 0,1 1 0,19 2 0,-20-1 0,1 0 0,-1-1 0,20-2 0,-21 2 0,2-1 0,1 2 0,21 2 0,7 1 0,6-4 0,18 1 0,-31 5 0,-24-4 0,0 0 0,10 1 0,12-2 0,-8 0 0,33 6 0,-39-5 0,26 1 0,-27-3 0,0 1 0,16 3 0,-12 0 0,0-2 0,35-1 0,2 1 0,-14 5 0,-28-5 0,23 3 0,134-5 0,-81-1 0,-78 2 0,0 0 0,18 5 0,-17-4 0,25 3 0,-21-5 0,6 1 0,45 6 0,-39-3 0,1-2 0,60-2 0,-36-1 0,-2 2 0,59-2 0,-95-1 0,-10 1 0,0 0 0,0 1 0,12 0 0,-10 1 0,0-2 0,-1 1 0,1-1 0,11-2 0,20-2 0,23 5 0,26-1 0,-58-5 0,-26 4 0,0 1 0,0 0 0,-1 0 0,1 0 0,0 1 0,0 0 0,0 0 0,8 0 0,5 4 0,-11-2 0,-1-1 0,0 1 0,0-1 0,1-1 0,-1 1 0,1-1 0,-1-1 0,0 1 0,10-3 0,-2 0 0,1 1 0,0 0 0,0 1 0,19 1 0,16-1 0,-20-4 0,-24 4 0,1 0 0,-1 0 0,1 0 0,0 1 0,-1 0 0,8 1 0,-4 1 0,0-1 0,0 0 0,0-1 0,0 0 0,0-1 0,13-2 0,-12 2 0,0-1 0,1 2 0,-1-1 0,0 2 0,16 1 0,-14-1 0,1-1 0,-1 0 0,16-3 0,12 1 0,373 1 0,-206 2 0,-195-2 0,1 0 0,16-4 0,-15 2 0,23-1 0,150 4 0,-186 0 9,-5 2-640,2-2-112,-8 3-6083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 24575,'-1'0'0,"-1"1"0,1-1 0,0 0 0,0 1 0,0-1 0,0 1 0,0-1 0,0 1 0,0-1 0,-1 1 0,2 0 0,-1 0 0,0 0 0,-2 1 0,-11 16 0,11-14 0,1-2 0,0 1 0,0-1 0,1 1 0,-1 0 0,1 0 0,-1 0 0,1 0 0,0-1 0,1 2 0,-1-1 0,0 0 0,1 0 0,0 0 0,-1 0 0,1 4 0,1-5 0,-1-1 0,0 2 0,1-2 0,-1 1 0,1 0 0,0-1 0,-1 1 0,1-1 0,1 1 0,-2 0 0,1-1 0,1 1 0,-1-1 0,0 1 0,0-1 0,1 0 0,-1 0 0,1 0 0,-1 0 0,1 0 0,-1 0 0,1 0 0,0 0 0,-1 0 0,1-1 0,0 1 0,2-1 0,2 2 0,-1-1 0,1 0 0,-1 0 0,1-1 0,0 0 0,0 0 0,8-1 0,-12 1 0,0-1 0,-1 1 0,1-1 0,0 1 0,0-1 0,-1 1 0,1-1 0,0 1 0,-1-1 0,1 0 0,-1 0 0,1 0 0,-1 0 0,0 0 0,0 0 0,1-1 0,-1 1 0,0 0 0,0-1 0,0 1 0,1-1 0,-2 1 0,1-1 0,0 0 0,0 1 0,-1-1 0,1-2 0,-1 3 0,0 0 0,0-1 0,0 1 0,0 0 0,0 0 0,0 0 0,0-1 0,-1 1 0,1 0 0,0 0 0,-1 0 0,1 0 0,-1 0 0,1 0 0,-1 0 0,1 0 0,-2 0 0,2 0 0,-1 0 0,0 0 0,1 1 0,-1-1 0,0 0 0,-1 1 0,2-1 0,-1 0 0,0 1 0,0-1 0,-1 1 0,1 0 0,0-1 0,0 1 0,0 0 0,0 0 0,0-1 0,0 1 0,-2 0 0,1 0 0,0 0 0,0 0 0,0 0 0,1 0 0,-1 0 0,0 0 0,0 0 0,1 0 0,-2 1 0,2-1 0,-1 1 0,1-1 0,-1 1 0,0-1 0,1 2 0,-1-2 0,0 1 0,1 0 0,0 0 0,-1 1 0,1-1 0,-1 0 0,1 0 0,-2 3 0,2-2 0,0 1 0,1-1 0,-1 0 0,0 1 0,0-1 0,1 1 0,0-1 0,-1 1 0,1 0 0,0-1 0,0 1 0,1-1 0,-1 1 0,0-1 0,1 1 0,0-1 0,0 1 0,-1-1 0,1 1 0,0-1 0,3 4 0,-4-5 0,1-1 0,0 1 0,-1-1 0,1 1 0,-1-1 0,2 1 0,-2-1 0,1 1 0,0-1 0,0 0 0,-1 1 0,2-1 0,-2 0 0,1 0 0,0 0 0,0 0 0,-1 0 0,1 0 0,1 0 0,-2 0 0,1 0 0,0 0 0,0 0 0,-1 0 0,1 0 0,0-1 0,0 1 0,0 0 0,0-1 0,-1 1 0,1-1 0,0 1 0,-1-1 0,1 1 0,0-1 0,0 1 0,0-2 0,3-2 0,-1 1 0,1-1 0,0 0 0,4-7 0,-7 7 0,2 0 0,-2 0 0,1 1 0,-1-1 0,0 0 0,0-1 0,0 2 0,0-7 0,-1 8 0,0 1 0,0 0 0,0-1 0,0 1 0,0 0 0,0-1 0,-1 1 0,1 0 0,0 0 0,-1 0 0,1-1 0,-1 1 0,-1-1 0,2 1 0,-1 1 0,1-1 0,-1 0 0,1 1 0,-1-1 0,1 1 0,-1 0 0,0-1 0,0 1 0,0 0 0,1-1 0,-1 1 0,0 0 0,1 0 0,-2 0 0,2 0 0,-1 0 0,0 0 0,1 0 0,-1 0 0,0 0 0,0 0 0,0 0 0,0 0 0,-1 0 0,1 1 0,-1-1 0,1 0 0,0 1 0,0-1 0,0 1 0,-1-1 0,1 1 0,0 0 0,0 0 0,-1-1 0,1 1 0,0 0 0,0 0 0,0 0 0,1 0 0,-2 0 0,1 0 0,1 0 0,-1 1 0,0 1 0,0-1 0,-1 1 0,2 0 0,-1 0 0,1-1 0,-1 1 0,1 0 0,0 0 0,0-1 0,0 5 0,-1-19 0,1 5 0,0 0 0,-1-1 0,-4-13 0,5 21 3,0 0-1,0-1 1,0 1-1,0 0 1,0-1-1,0 1 1,0-1-1,0 1 0,0 0 1,0-1-1,0 1 1,0 0-1,-1 0 1,1-1-1,0 1 1,-1 0-1,1 0 1,0-1-1,0 1 1,0 0-1,-1 0 1,1 0-1,0-1 1,0 1-1,-1 0 0,1 0 1,0 0-1,-1 0 1,1 0-1,0 0 1,0-1-1,-1 1 1,1 0-1,0 0 1,-1 0-1,0 0 1,1 0-1,0 0 1,0 0-1,-1 0 1,1 0-1,0 0 0,-1 1 1,1-1-1,-1 0 1,0 1-126,1-1-1,-2 1 1,1 0 0,1 0 0,-1 0-1,0 0 1,0 0 0,1 0 0,-1 0-1,0 0 1,0 2 0,-3 7-6703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24575,'0'1'0,"0"-1"0,0 1 0,0 0 0,0-1 0,0 1 0,0-1 0,0 0 0,0 1 0,0 0 0,0-1 0,1 1 0,-1-1 0,0 1 0,0 0 0,1-1 0,-1 1 0,0-1 0,1 0 0,-1 0 0,0 1 0,0-1 0,0 1 0,1-1 0,-1 1 0,1-1 0,0 0 0,-1 1 0,1-1 0,-1 0 0,1 1 0,-1-1 0,1 0 0,0 0 0,-1 0 0,0 0 0,1 1 0,-1-1 0,1 0 0,-1 0 0,1 0 0,0 0 0,-1 0 0,1-1 0,0 1 0,-1 0 0,0 0 0,1 0 0,-1 0 0,1-1 0,3 0 0,-2 0 0,1 0 0,-1 0 0,1 0 0,-1-1 0,0 0 0,1 1 0,2-4 0,-2 3 0,-2-2 0,2 2 0,-1-2 0,-1 1 0,1-1 0,0 1 0,-1-1 0,0 0 0,0 0 0,1-3 0,-2 5 0,0 1 0,1 0 0,-1 0 0,0 0 0,1 0 0,-1-1 0,0 1 0,0-1 0,0 2 0,0-1 0,-1-1 0,1 1 0,0 0 0,0 0 0,-1 0 0,1 0 0,-1-1 0,1 1 0,-1 0 0,0 1 0,1-1 0,0-1 0,-1 1 0,0 0 0,0 0 0,0 0 0,0 1 0,0-1 0,1 1 0,-1-1 0,0 0 0,-1 0 0,1 1 0,0-1 0,1 1 0,-3-1 0,1 1 0,1 0 0,0 0 0,-1 0 0,1 0 0,-1 1 0,1-1 0,0 0 0,0 1 0,-1-1 0,1 1 0,0 0 0,0 0 0,0-1 0,0 1 0,-1-1 0,1 1 0,0 0 0,1 0 0,-1 1 0,0-1 0,0 0 0,0-1 0,0 2 0,0-1 0,1 0 0,0 1 0,-1-2 0,1 2 0,-1-1 0,1 1 0,-1 1 0,-1 2 0,1 1 0,0 0 0,-1 0 0,1 0 0,1-1 0,-1 8 0,2-9 0,-1 1 0,1-2 0,0 1 0,1 1 0,-2-1 0,2-1 0,0 2 0,0-2 0,-1 1 0,2 0 0,-1-1 0,0 1 0,1-1 0,0 0 0,3 4 0,-5-6 0,1 0 0,-1-1 0,0 2 0,1-1 0,-1 0 0,1-1 0,0 1 0,-1 0 0,0-1 0,1 0 0,0 1 0,-1-1 0,1 0 0,0 1 0,-1-1 0,1 0 0,0 0 0,0 0 0,-1 0 0,1-1 0,0 1 0,0-1 0,-2 1 0,2 0 0,0 0 0,0-1 0,-1 0 0,0 0 0,1 0 0,0 0 0,-1 0 0,0 1 0,0-2 0,1 1 0,-1 0 0,0-1 0,0 1 0,0 0 0,0-1 0,1-1 0,0 0 0,0-1 0,1 0 0,-2 0 0,1 0 0,0 0 0,-1 0 0,0-1 0,0 1 0,-1 0 0,1 0 0,0-5 0,-1 8 0,0 0 0,0 0 0,0 0 0,0 1 0,0-1 0,0-1 0,-1 1 0,1 0 0,0 0 0,0 0 0,-1 1 0,1-1 0,-1 0 0,1 1 0,0-1 0,0 0 0,-1 0 0,0 0 0,1 1 0,-1 0 0,-1-2 0,1 1 0,0 1 0,0 0 0,-1-1 0,1 1 0,-1 0 0,2 0 0,-2 0 0,1 0 0,0 1 0,-1-1 0,2 0 0,-2 0 0,1 1 0,0-1 0,-1 1 0,2-1 0,-1 1 0,0-1 0,-1 1 0,1-1 0,-1 3 0,-2-1 0,1 1 0,-1 0 0,1 0 0,-1 1 0,2-1 0,-2 1 0,2-1 0,-1 0 0,-3 10 0,5-13 0,0 1 0,1 0 0,-1 0 0,1 1 0,0-1 0,0-1 0,-1 1 0,1 0 0,0 1 0,0-1 0,0 0 0,0-1 0,0 2 0,0-1 0,0 0 0,0 0 0,0 1 0,0-2 0,1 1 0,-1 0 0,0 0 0,0 1 0,0-1 0,1-1 0,-1 1 0,1 0 0,0 0 0,0 0 0,-1 0 0,1 0 0,0-1 0,0 1 0,-1 0 0,1-1 0,0 1 0,0 0 0,0-1 0,0 1 0,0 0 0,-1-1 0,2 0 0,-1 1 0,0-1 0,0 0 0,0 0 0,0 0 0,2 0 0,-1 1 0,-1-1 0,1 0 0,-1 1 0,1-1 0,-1 0 0,1 0 0,0 0 0,0 0 0,-1-1 0,1 1 0,-1 0 0,1-1 0,-1 1 0,1 0 0,0-1 0,-1 1 0,0-1 0,1 0 0,-1 0 0,1 0 0,-1 0 0,2-1 0,-1-1 0,-1 1 0,0 0 0,1-1 0,-1 2 0,1-2 0,-1 0 0,-1 1 0,1-1 0,0 1 0,0-1 0,-1 0 0,1-4 0,0 1 0,-1-2 0,0 1 0,-1-1 0,1 1 0,-2-1 0,1 1 0,0 1 0,-1-2 0,-4-7 0,4 11 0,0 0 0,0 1 0,0-1 0,-1 1 0,-4-6 0,7 9 0,-1-1 0,1 1 0,-1 0 0,1 0 0,-1-1 0,1 1 0,-1-1 0,0 1 0,1-1 0,-1 1 0,1 0 0,0-1 0,-1 1 0,0 0 0,1 0 0,-1-1 0,0 1 0,1 0 0,-1 0 0,0 0 0,1 0 0,0 0 0,-1 0 0,0 0 0,1 0 0,-1 0 0,0 0 0,0 1 0,1-1 0,-1 0 0,1 0 0,0 1 0,-1-1 0,0 0 0,1 1 0,-1-1 0,1 1 0,-1-1 0,1 1 0,-1-1 0,1 0 0,-1 0 0,1 1 0,-1-1 0,1 2 0,-1 1 0,0-1 0,0 1 0,1-1 0,-1 0 0,1 1 0,-1-1 0,1 1 0,0 0 0,0-1 0,0 1 0,1-1 0,-1 1 0,1-1 0,0 1 0,-1 0 0,2 3 0,0-2 0,0 0 0,0 1 0,-1-1 0,2 0 0,-1 1 0,0-2 0,2 1 0,2 4 0,-6-8 0,1 1 0,-1-1 0,1 1 0,-1-1 0,0 1 0,0-1 0,1 1 0,0-1 0,-1 0 0,1 1 0,0-1 0,-1 0 0,1 0 0,0 0 0,-1 0 0,0 0 0,1 0 0,0 0 0,-1 0 0,1 0 0,0 0 0,0 0 0,-1 0 0,1 0 0,-1 0 0,0 0 0,1 0 0,1-1 0,-1 0 0,1 0 0,-1 0 0,0 0 0,0 0 0,0 0 0,0 0 0,0 0 0,0-1 0,-1 1 0,1 0 0,1-3 0,1-1 0,-2-1 0,1 1 0,0-1 0,-1 0 0,1-9 0,-2 7 0,0 0 0,-1 1 0,1-1 0,-5-15 0,4 22 0,1-1 0,-1 1 0,1-1 0,0 1 0,-1-1 0,0 1 0,0-1 0,0 1 0,-1 0 0,2-1 0,-1 1 0,-3-2 0,3 2 0,1 1 0,-1-1 0,0 1 0,0 0 0,0-1 0,0 1 0,0 0 0,0 0 0,1 0 0,-2 0 0,1 0 0,0 0 0,0 0 0,0 0 0,1 0 0,-1 0 0,0 1 0,0-1 0,0 0 0,0 1 0,0-1 0,1 0 0,-1 1 0,0-1 0,-1 1 0,-2 4 0,-1-1 0,1 0 0,0 1 0,0 0 0,1-1 0,-1 1 0,1 0 0,0 2 0,1-2 0,-1 0 0,1 1 0,0 0 0,-2 9 0,4-7-1365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57 24575,'2'-4'0,"-4"12"0,1-5 0,-1 1 0,1 0 0,0 0 0,0 0 0,0 0 0,0 6 0,1-9 0,0 0 0,0 0 0,0 0 0,0 0 0,0 0 0,1 0 0,-1 0 0,0 0 0,1 0 0,-1 0 0,1 0 0,-1-1 0,1 1 0,-1 0 0,0 0 0,1 0 0,0-1 0,0 1 0,-1 0 0,1-1 0,0 1 0,-1 0 0,1-1 0,0 1 0,0-1 0,0 1 0,0-1 0,0 1 0,-1-1 0,1 0 0,1 1 0,0-1 0,0 0 0,0 0 0,0 1 0,0-1 0,0 0 0,1 0 0,-1-1 0,0 1 0,0 0 0,0 0 0,1-1 0,-2 0 0,2 1 0,-1-1 0,0 0 0,0 0 0,0 0 0,-1 0 0,1 0 0,0-1 0,0 1 0,-1-1 0,1 1 0,1-3 0,-1 2 0,-1 0 0,1 0 0,-1 0 0,0 0 0,1 0 0,-1-1 0,-1 1 0,1 0 0,0-1 0,0 1 0,0 0 0,-1-1 0,0 1 0,0-1 0,0 1 0,0-1 0,0 1 0,0-1 0,0 1 0,-1-4 0,1 6 0,0-1 0,0 1 0,-1-1 0,1 1 0,0 0 0,0-1 0,-1 1 0,1-1 0,0 1 0,0-1 0,-1 1 0,1-1 0,0 1 0,0 0 0,-1-1 0,1 1 0,-1-1 0,0 1 0,1 0 0,0 0 0,-1 0 0,1 0 0,0 0 0,0 0 0,-1 0 0,1 0 0,0 0 0,-1 0 0,1 0 0,0 0 0,-1 0 0,1 0 0,0 0 0,0 0 0,-1 1 0,1-1 0,0 0 0,0 0 0,-1 1 0,0-1 0,0 1 0,0 0 0,0 0 0,0 0 0,1 0 0,-1 0 0,0 0 0,1 0 0,-1 0 0,0 0 0,0 3 0,1-3 0,-1 2 0,1-1 0,0 0 0,-1 0 0,1 0 0,1 3 0,-1-4 0,0 0 0,0-1 0,0 1 0,0-1 0,0 1 0,0-1 0,0 1 0,1 0 0,-1-1 0,0 1 0,0-1 0,0 1 0,1-1 0,-1 1 0,0-1 0,1 1 0,-1-1 0,1 1 0,-1-1 0,1 0 0,-1 1 0,0-1 0,1 0 0,-1 1 0,1-1 0,0 0 0,-1 1 0,1-1 0,-1 0 0,1 0 0,0 0 0,-1 0 0,1 0 0,-1 0 0,0-1 0,0 1 0,1 0 0,-1 0 0,1 0 0,-1-1 0,1 1 0,-1 0 0,1-1 0,-1 1 0,0 0 0,0 0 0,0 0 0,1-1 0,-1 1 0,0-1 0,1 1 0,-1-1 0,0 1 0,0 0 0,1-1 0,-1 1 0,0 0 0,0-1 0,0 1 0,0-1 0,0 0 0,3-15 0,-3 15 0,1-2 0,0-18 0,-1 20 0,0 0 0,0 0 0,0 0 0,0 0 0,0 0 0,0 0 0,-1 0 0,1 0 0,-1 0 0,1 0 0,0 0 0,-1 0 0,0 0 0,1 0 0,-2-1 0,2 2 0,0 0 0,-1 0 0,1-1 0,-1 1 0,1 0 0,0 0 0,0 0 0,-1 0 0,1 0 0,0 0 0,-1 0 0,1 0 0,-1 0 0,1 0 0,0 0 0,-1 0 0,1 1 0,0-1 0,0 0 0,-1 0 0,1 0 0,0 0 0,-1 1 0,1-1 0,0 0 0,-1 0 0,1 0 0,0 0 0,0 1 0,0-1 0,0 0 0,-1 1 0,1-1 0,0 0 0,0 1 0,0-1 0,0 0 0,-1 1 0,-7 14 0,8-13 0,-1-2 0,-6 21 0,6-20 0,1 0 0,0 0 0,0 1 0,-1-1 0,1 0 0,0 1 0,0-1 0,0 0 0,0 1 0,0-1 0,1 0 0,-1 0 0,0 1 0,1 1 0,-1-3 0,1 1 0,-1-1 0,0 0 0,1 0 0,-1 0 0,0 0 0,1 0 0,-1 1 0,0-1 0,0 0 0,1 0 0,-1 0 0,0 0 0,1 0 0,-1 0 0,1 0 0,-1 0 0,0 0 0,0 0 0,1 0 0,-1 0 0,1 0 0,-1 0 0,1 0 0,-1 0 0,0 0 0,1 0 0,-1-1 0,0 1 0,0 0 0,1 0 0,-1 0 0,0 0 0,1 0 0,-1-1 0,0 1 0,1 0 0,-1-1 0,13-11 0,-12 11 0,4-4 0,0 0 0,-1 0 0,0 0 0,0-1 0,-1 1 0,0-2 0,5-8 0,-8 15 0,0 0 0,0-1 0,0 1 0,1-1 0,-1 1 0,0-1 0,0 1 0,0 0 0,0-1 0,0 1 0,0 0 0,0-1 0,0 1 0,0-1 0,0 1 0,0-1 0,0 1 0,0 0 0,0-1 0,0 1 0,0-1 0,0 1 0,-1-1 0,1 1 0,0 0 0,0-1 0,0 1 0,0 0 0,-1-1 0,1 1 0,0 0 0,-1-1 0,1 1 0,-1 0 0,1-1 0,0 1 0,-1 0 0,1 0 0,0 0 0,-1-1 0,1 1 0,-1 0 0,1 0 0,0 0 0,-1 0 0,1 0 0,-1 0 0,1 0 0,0 0 0,-1 0 0,0 0 0,-2 0 0,1 0 0,-1 1 0,0 0 0,1-1 0,-1 1 0,-5 2 0,4 0 0,0-1 0,-1 2 0,1-1 0,0 0 0,0 1 0,0-1 0,1 1 0,-1 0 0,-4 8 0,4-7 0,1 1 0,0 0 0,0 0 0,0-1 0,1 2 0,0-1 0,-2 10 0,4-16 0,0 1 0,0-1 0,0 1 0,0 0 0,0-1 0,-1 1 0,1-1 0,0 1 0,0 0 0,0-1 0,0 1 0,1 0 0,-1-1 0,0 1 0,0-1 0,0 1 0,0 0 0,0-1 0,1 1 0,-1-1 0,0 1 0,1-1 0,-1 1 0,1 0 0,-1-1 0,1 0 0,-1 1 0,0-1 0,1 1 0,-1-1 0,1 0 0,-1 1 0,2 0 0,-1-1 0,0 0 0,0 0 0,0 0 0,0 0 0,1 0 0,-2 0 0,2-1 0,-1 1 0,0 0 0,0-1 0,0 1 0,0-1 0,0 1 0,0-1 0,0 1 0,0-1 0,0 1 0,1-2 0,6-5 0,0-1 0,-1 1 0,0-1 0,0 0 0,-1 0 0,1-1 0,7-16 0,-14 24 0,0 1 0,0 0 0,0 0 0,0 0 0,1 0 0,-1 0 0,0 0 0,0-1-1,0 1 1,0 0 0,0 0 0,0 0 0,0 0 0,0 0 0,0 0 0,0 0 0,1 0 0,-1 0 0,0 0-1,0 0 1,0 0 0,0 0 0,0-1 0,1 1 0,-1 0 0,0 0 0,0 0 0,0 0 0,0 1 0,1-1 0,-1 0-1,0 0 1,0 0 0,0 0 0,0 0 0,0 0 0,1 0 0,-1 0 0,0 0 0,0 0 0,0 0 0,0 0-1,7 6 56,-2-2-1471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0 24575,'-1'0'0,"0"0"0,0 0 0,1 0 0,-1 1 0,0-1 0,0 0 0,1 1 0,-1-1 0,1 0 0,-1 1 0,0-1 0,1 1 0,-1-1 0,0 0 0,1 1 0,0-1 0,-1 1 0,0 0 0,0 0 0,0 2 0,0-1 0,-1 0 0,1 0 0,0 1 0,0-1 0,0 3 0,0-1 0,0-1 0,0 1 0,1 0 0,-1 0 0,1-1 0,0 1 0,0 0 0,0 0 0,2 4 0,-2-7 0,0-1 0,0 1 0,0-1 0,0 0 0,1 1 0,-1-1 0,0 0 0,0 1 0,0-1 0,1 1 0,-1-1 0,0 0 0,0 1 0,0-1 0,1 0 0,-1 0 0,0 0 0,1 1 0,-1-1 0,0 0 0,1 0 0,-1 1 0,1-1 0,-1 0 0,0 0 0,0 0 0,1 0 0,-1 1 0,1-1 0,-1 0 0,1 0 0,0 0 0,0-1 0,0 1 0,0 0 0,0-1 0,0 1 0,0-1 0,0 1 0,0-1 0,0 1 0,0-1 0,1-1 0,1-1 0,0 1 0,0-1 0,-1 0 0,1 0 0,-1-1 0,2-2 0,1-13 0,-4 18 0,-1 0 0,0 0 0,0 0 0,0 0 0,0 1 0,0-1 0,0 0 0,0 0 0,0 0 0,-1 0 0,1 0 0,0 0 0,0 0 0,0 0 0,-1 0 0,1 0 0,-1 1 0,0-2 0,0 2 0,1-1 0,-1 1 0,1 0 0,-1 0 0,0 0 0,1-1 0,-1 1 0,1 0 0,-1 0 0,1 0 0,-1 0 0,0 0 0,1 0 0,-1 0 0,1 0 0,-1 0 0,0 1 0,0-1 0,1 0 0,0 0 0,-1 0 0,0 1 0,1-1 0,-1 0 0,1 1 0,-1-1 0,1 0 0,-1 1 0,1-1 0,-1 2 0,-15 13 0,15-13 0,1-1 0,-1 1 0,0-1 0,0 1 0,1 0 0,-1 0 0,1-1 0,-1 1 0,1-1 0,0 1 0,0 0 0,0 0 0,0 0 0,0-1 0,0 1 0,0 0 0,1 0 0,-1-1 0,1 1 0,0 3 0,0-4 0,-1 1 0,1-1 0,-1 0 0,1 1 0,0-1 0,0 0 0,0 1 0,0-1 0,0 0 0,1 0 0,-2 0 0,2 0 0,-1 0 0,0 0 0,1 0 0,-1 0 0,0 0 0,1-1 0,-1 1 0,1-1 0,0 1 0,-1-1 0,3 1 0,-2-1 0,-1 0 0,1-1 0,0 1 0,0-1 0,-1 1 0,1 0 0,0-1 0,-1 0 0,1 0 0,-1 1 0,1-1 0,-1 0 0,1-1 0,0 2 0,1-4 0,1 0 0,0 0 0,0-1 0,6-7 0,-9 9 0,1 0 0,0 0 0,-1 0 0,1 0 0,-1 0 0,0 0 0,2-6 0,-3 8 0,0 1 0,0-1 0,0 0 0,0 0 0,0 0 0,0 1 0,0-1 0,0 0 0,0 0 0,-1 0 0,1 1 0,0-1 0,0 0 0,-1 0 0,1 0 0,-1 1 0,1-1 0,-1 0 0,1 1 0,0-1 0,-1 1 0,0-1 0,1 0 0,-1 1 0,0-1 0,1 0 0,-1 1 0,0 0 0,0 0 0,1-1 0,-1 1 0,0-1 0,0 1 0,1 0 0,-2-1 0,0 1 0,1 0 0,-1 0 0,0-1 0,0 1 0,0 1 0,1-1 0,-1 0 0,1 0 0,-1 1 0,0-1 0,0 1 0,1-1 0,-1 1 0,1-1 0,-1 1 0,1 0 0,-1 0 0,1 0 0,-1 0 0,1 0 0,-2 2 0,2-2 0,0 0 0,1-1 0,-1 1 0,0 0 0,1 1 0,-1-2 0,0 1 0,1 0 0,-1 1 0,1-2 0,-1 2 0,1-1 0,0 0 0,0 0 0,0 0 0,-1 0 0,1 0 0,0 0 0,0 1 0,0-1 0,0 0 0,1 0 0,-1 0 0,0 0 0,0 0 0,0 0 0,1 0 0,-1 1 0,1-1 0,-1 0 0,1 0 0,1 1 0,-2-1 0,1 0 0,0 0 0,0 0 0,-1-1 0,1 1 0,0 0 0,0 0 0,0-1 0,-1 0 0,1 1 0,0 0 0,0-1 0,0 0 0,0 1 0,0-1 0,0 1 0,0-1 0,0 0 0,0 0 0,0 0 0,0 0 0,1 0 0,-1 0 0,0 0 0,0 0 0,0 0 0,0 0 0,0-1 0,0 1 0,0 0 0,0-1 0,0 1 0,1-2 0,-1 2 0,1-1 0,-1 0 0,0 0 0,1 0 0,-1-1 0,0 1 0,0 0 0,0 0 0,0-1 0,0 1 0,0-1 0,0 1 0,0-1 0,0 1 0,-1-1 0,1 1 0,-1-1 0,1 0 0,-1 1 0,1-3 0,-1 3 0,0-1 0,0 2 0,0-1 0,0 0 0,-1-1 0,1 2 0,0-1 0,0-1 0,0 1 0,0 1 0,-1-1 0,1 0 0,-1 0 0,0-1 0,0 1 0,1 1 0,0-1 0,-1 1 0,1 0 0,-1-1 0,1 1 0,-1 0 0,1-1 0,-1 1 0,1 0 0,-1 0 0,1-1 0,-1 1 0,1 0 0,-1 0 0,1 0 0,-1 0 0,1 0 0,-2 0 0,1 0 0,-1 0 0,1 0 0,0 1 0,-1-1 0,1 1 0,0 0 0,-1-1 0,1 0 0,0 1 0,-1 0 0,1 0 0,0 0 0,0 0 0,0 0 0,0 0 0,0-1 0,0 2 0,0-1 0,-1 2 0,1-1-80,0-1 0,0 0-1,1 0 1,-1 1 0,1-1-1,-1 1 1,1-1 0,-1 1-1,1-1 1,0 1 0,0-1 0,0 1-1,0-1 1,0 1 0,0 0-1,0 2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83 24575,'0'-1'0,"1"0"0,-1-1 0,0 2 0,1-1 0,0 0 0,0 0 0,-1 0 0,0 0 0,2 0 0,-2 0 0,1 1 0,0-1 0,-1 0 0,3 0 0,2 0 0,-8 11 0,-2 2 0,1-6 0,1 0 0,1 1 0,-1 0 0,1-1 0,-2 12 0,4-17 0,-1 1 0,1 0 0,0 0 0,0-1 0,0 1 0,1 0 0,-1-1 0,0 1 0,0-1 0,1 1 0,0-1 0,-1 1 0,1 0 0,0-1 0,0 0 0,-1 1 0,2-1 0,-2 1 0,2-1 0,-2 0 0,2 1 0,-1-2 0,1 2 0,-1-1 0,0 0 0,1 0 0,-1-1 0,1 1 0,1 1 0,0-1 0,2 0 0,-2 0 0,1 0 0,0 0 0,0-1 0,0 1 0,0-1 0,0 0 0,-1-1 0,5 0 0,-4 1 0,-1 0 0,0-1 0,0 0 0,0 1 0,0-1 0,-1-1 0,2 1 0,-1 0 0,-1-1 0,0 1 0,1-1 0,4-3 0,-5 4 0,-2-2 0,1 2 0,0-1 0,-1 1 0,0-1 0,1 0 0,-1 0 0,1 1 0,-1-1 0,0 0 0,0 0 0,0 1 0,0-1 0,0 0 0,-1 0 0,1 0 0,-1 1 0,1-1 0,0 0 0,-1 0 0,0 1 0,0-1 0,0 0 0,0 1 0,-2-3 0,2 2 0,0 0 0,-1 0 0,1-1 0,-1 1 0,1 0 0,-1 0 0,0 1 0,0-1 0,0 0 0,0 0 0,0 1 0,0-1 0,0 2 0,0-2 0,-1 1 0,1 0 0,-5-1 0,7 2 0,0 0 0,-1 0 0,1 0 0,-1 0 0,1 0 0,0 0 0,-1 0 0,0 0 0,1 1 0,0-1 0,-1 0 0,1 0 0,-1 0 0,1 1 0,0-1 0,0 0 0,-1 0 0,0 0 0,1 1 0,-1-1 0,1 0 0,0 1 0,0-1 0,0 0 0,-1 1 0,1-1 0,0 1 0,-1-1 0,1 16 0,11 18 0,-8-28 0,-3-5 0,0 1 0,0-2 0,1 2 0,0-1 0,-1 1 0,1-2 0,0 2 0,-1-2 0,1 2 0,0-2 0,0 2 0,-1-1 0,2-1 0,-2 2 0,2-2 0,-2 1 0,2 0 0,-2-1 0,2 1 0,-1 0 0,0-1 0,0 0 0,2 1 0,-2-1 0,0 0 0,0-1 0,0 1 0,1 0 0,-2 0 0,2 0 0,-2-1 0,1 0 0,0 1 0,0 0 0,1-1 0,-2 0 0,1 1 0,0-1 0,-1 0 0,2 1 0,-2-1 0,1 0 0,0 0 0,-1 0 0,1 0 0,-1 0 0,1 0 0,-1 0 0,1 0 0,-1 0 0,1-1 0,0-4 0,1 0 0,0 0 0,-1 0 0,0 0 0,0 0 0,-1 0 0,0 0 0,0 0 0,0-1 0,0 2 0,-2-1 0,2-1 0,-3 2 0,2-1 0,-1 0 0,0 0 0,0 1 0,-1-1 0,0 1 0,0-1 0,-1 1 0,1 1 0,-8-10 0,10 14 0,0-1 0,0 0 0,0 0 0,0 0 0,0 0 0,0 1 0,-1 0 0,1-1 0,0 0 0,0 1 0,0 0 0,-3-1 0,3 1 0,1 0 0,-1 0 0,1 0 0,-1 0 0,1 0 0,-1 0 0,1 0 0,-1 0 0,1 1 0,0-1 0,-1 0 0,0 0 0,1 0 0,-1 0 0,1 1 0,0-1 0,-1 1 0,1-1 0,-1 0 0,1 0 0,0 1 0,-1 0 0,0 0 0,1 1 0,0-1 0,-1 0 0,0 1 0,1-1 0,0 1 0,0 0 0,0-1 0,0 0 0,0 1 0,0-1 0,0 1 0,0-1 0,0 1 0,0-1 0,0 1 0,1-1 0,-1 1 0,1 1 0,1-2 0,-1 2 0,0-1 0,0-1 0,1 1 0,-1-1 0,1 2 0,-1-2 0,1 0 0,0 1 0,0-1 0,2 2 0,-4-3 0,1 1 0,0-1 0,-1 0 0,0 0 0,1 0 0,-1 0 0,1 1 0,-1-1 0,0 0 0,1 0 0,0 0 0,-1 0 0,0 0 0,1 1 0,0-1 0,-1 0 0,0-1 0,1 1 0,0 0 0,-1 0 0,1 0 0,-1 0 0,1-1 0,-1 1 0,1 0 0,-1 0 0,0 0 0,1 0 0,-1-1 0,1 1 0,-1 0 0,0-1 0,1 1 0,-1 0 0,1-1 0,-1 1 0,0-1 0,0 1 0,0-1 0,1 1 0,-1 0 0,0-1 0,1 0 0,-1 1 0,0 0 0,0-1 0,0 0 0,0 1 0,1 0 0,-1-1 0,0 1 0,-1-2 0,2 0 0,-1 2 0,-1-2 0,1 1 0,0 0 0,0-1 0,-1 1 0,1-1 0,-1 1 0,1 0 0,0 0 0,-1 0 0,0-1 0,1 1 0,-1 0 0,0 0 0,1 0 0,-1 0 0,0 0 0,0 0 0,0 0 0,0 0 0,0 0 0,-2 0 0,3 0 0,-1 1 0,0 0 0,1-1 0,-1 1 0,0-1 0,0 1 0,1 0 0,-1 0 0,0 0 0,1 0 0,-1 0 0,0 0 0,0 0 0,0 0 0,0 0 0,1 0 0,-1 0 0,0 0 0,1 0 0,-1 0 0,0 0 0,1 1 0,-2-1 0,2 1 0,-1-1 0,1 0 0,-1 0 0,0 1 0,1 0 0,-1-1 0,0 0 0,1 1 0,0 0 0,-1 0 0,0-1 0,1 1 0,0 0 0,-1-1 0,1 1 0,-1 1 0,-4 11-1365,3 1-5461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94 24575,'-2'2'0,"0"-1"0,-1 0 0,1 0 0,0 1 0,-1 0 0,1-1 0,0 1 0,0 0 0,0 0 0,0 0 0,0 0 0,-1 3 0,-1 0 0,0 0 0,0 1 0,1 0 0,0-1 0,-3 7 0,5-10 0,1-2 0,0 1 0,-1 0 0,1 0 0,0 0 0,0 1 0,-1-1 0,1-1 0,0 1 0,0 0 0,0 0 0,0 1 0,0-1 0,0 0 0,0 0 0,1 0 0,-1 0 0,0 0 0,1 0 0,-1 0 0,0 0 0,1 0 0,-1 0 0,1-1 0,-1 2 0,1-2 0,0 1 0,0 0 0,-1 0 0,1-1 0,0 1 0,0 0 0,-1-1 0,1 1 0,0 0 0,0-1 0,0 0 0,0 1 0,0-1 0,2 1 0,0-1 0,-1 1 0,1-1 0,-1 0 0,0 0 0,1 0 0,0 0 0,-1 0 0,1-1 0,0 1 0,-1-1 0,0 1 0,1-1 0,-1-1 0,0 1 0,1 0 0,1-1 0,-1-1 0,-1 1 0,1 0 0,0-1 0,-1 0 0,1 0 0,-1 0 0,-1 0 0,2 0 0,0-5 0,-2 6 0,0 1 0,-1 1 0,1-1 0,-1 0 0,1 0 0,-1-1 0,0 1 0,0 0 0,1 0 0,-1 0 0,0 0 0,0 0 0,0 0 0,0 0 0,0 0 0,0 0 0,-1 0 0,1 0 0,0 0 0,0 0 0,-1 0 0,1 0 0,0 0 0,-1-1 0,1 2 0,-1-1 0,0 0 0,0 0 0,1 0 0,-1 1 0,0-2 0,1 2 0,-1-1 0,0 1 0,0-1 0,-1 0 0,1 0 0,0 1 0,0 0 0,-1 0 0,1-1 0,0 1 0,0 0 0,0 0 0,0 0 0,0 0 0,0 0 0,0 0 0,0 0 0,0 0 0,-1 1 0,1-1 0,0 0 0,0 1 0,0-1 0,0 0 0,1 1 0,-2-1 0,1 1 0,0 0 0,1-1 0,-1 1 0,0 0 0,0 0 0,0 0 0,1-1 0,-1 1 0,0 0 0,0 2 0,0-1 0,-1 1 0,1-1 0,-1 0 0,1 1 0,0-1 0,1 1 0,-2 0 0,2-1 0,-1 1 0,1 0 0,-1 0 0,1 3 0,0-5 0,0 0 0,0 0 0,0 0 0,1 1 0,-1-1 0,0 0 0,1 0 0,-1 0 0,0 0 0,1 1 0,0-1 0,0 0 0,0 1 0,0-2 0,-1 1 0,0 0 0,1-1 0,-1 0 0,1 1 0,0-1 0,-1 0 0,1 0 0,-1 1 0,1-1 0,-1 0 0,1 0 0,-1 0 0,1 0 0,-1 0 0,1 0 0,0 0 0,0 0 0,-1 0 0,1 0 0,1 0 0,0-1 0,0 1 0,-1-1 0,1 0 0,-1 0 0,1 0 0,-1 1 0,1-1 0,-1 0 0,1 0 0,-1-1 0,0 1 0,0 0 0,0-1 0,1 1 0,-2-1 0,3-1 0,1-4 0,-1-1 0,0 0 0,0 1 0,-1-1 0,0 0 0,0 0 0,0-9 0,0 2 0,-2 0 0,-2-29 0,2 42 0,0 0 0,0 0 0,-1 0 0,1 0 0,-1 0 0,-1-4 0,2 6 0,0 0 0,0-1 0,0 1 0,-1 0 0,1 0 0,0-1 0,0 1 0,0 0 0,-1 0 0,1 0 0,0 0 0,-1-1 0,1 1 0,0 0 0,0 0 0,-1 0 0,1 0 0,0 0 0,0 0 0,-1 0 0,1 0 0,0-1 0,-1 2 0,1-1 0,-1 0 0,1 0 0,-1 0 0,0 0 0,1 1 0,-1-1 0,1 0 0,-1 0 0,1 1 0,0-1 0,-1 0 0,1 1 0,0-1 0,-1 0 0,0 1 0,-2 4 0,0 0 0,0-1 0,1 1 0,-1 0 0,1 0 0,1 0 0,-1 0 0,0 0 0,1 0 0,-1 8 0,2-9 0,0-2 0,0 2 0,0-2 0,0 1 0,0 0 0,1 0 0,-1 0 0,1 0 0,1 3 0,-2-4 0,2 0 0,-2-1 0,1 0 0,0 0 0,0 1 0,0-1 0,0 0 0,0 0 0,0 0 0,0 1 0,0-1 0,1 0 0,-1-1 0,1 1 0,-1 0 0,0-1 0,1 1 0,1 1 0,-2-2 0,0 0 0,1 0 0,-1 0 0,0 1 0,0-1 0,0 0 0,1 0 0,-1-1 0,0 1 0,0 0 0,0 0 0,0 0 0,1-1 0,-1 0 0,0 1 0,0-1 0,0 1 0,0-1 0,0 1 0,0-1 0,0 1 0,0-1 0,0 0 0,0 0 0,0 0 0,0 0 0,-1 0 0,2-1 0,-1 0 0,0 1 0,0-1 0,0 1 0,0-2 0,-1 2 0,1-1 0,-1 1 0,1-2 0,-1 2 0,1-1 0,-1 0 0,0 0 0,0 0 0,0 0 0,0 0 0,0 1 0,-1-4 0,1 5 0,0 0 0,0-1 0,0 1 0,0-1 0,0 1 0,-1-1 0,1 1 0,0 0 0,0-1 0,0 0 0,-1 1 0,1 0 0,0-1 0,-1 1 0,1 0 0,0-1 0,-1 1 0,1 0 0,-1-1 0,1 1 0,-1 0 0,1 0 0,0 0 0,-1-1 0,1 1 0,-1 0 0,0 0 0,0 0 0,0 0 0,0 0 0,0 0 0,0 1 0,0-1 0,1 0 0,-1 0 0,-1 1 0,2-1 0,-1 0 0,0 1 0,0 0 0,-2 1 0,0 0 0,1 0 0,-1 1 0,1-1 0,-1 0 0,2 1 0,-4 3 0,4-3 24,-1 1 0,1-1 0,-1 1 0,-1 7 0,3-10-95,-1 0 1,1 0-1,0 0 0,0 1 0,0-1 1,0 0-1,0 0 0,0 0 1,0 1-1,0-1 0,0 0 0,1 0 1,-1 0-1,0 0 0,1 0 1,-1 0-1,1 0 0,-1 0 0,1 0 1,1 2-1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24 105 24575,'24'-29'0,"-27"32"0,0 1 0,1 0 0,0-1 0,-1 1 0,-1 6 0,4-9 0,-1-1 0,1 1 0,-1 1 0,1-1 0,0-1 0,-1 2 0,1-1 0,0 0 0,0 0 0,0 0 0,0 0 0,0 0 0,0 0 0,0 0 0,0 0 0,0 0 0,1 0 0,-1 1 0,0-2 0,1 1 0,-1 1 0,1-1 0,-1-1 0,1 1 0,-1 0 0,1 0 0,0 0 0,0 0 0,-1 0 0,1-1 0,0 1 0,1 1 0,-1-2 0,1 1 0,-1-1 0,0 1 0,1-1 0,-1 0 0,0 0 0,1 0 0,-1 0 0,0 0 0,1 0 0,1 0 0,18-4 0,-14 2 0,-1 0 0,1 0 0,-1 0 0,1-1 0,10-5 0,-15 7 0,1-1 0,0 0 0,-1 0 0,0 1 0,1-1 0,-1 0 0,0 0 0,0-1 0,0 1 0,-1-1 0,1 1 0,-1-1 0,3-3 0,-4 6 0,0-1 0,1 0 0,-1 1 0,0-1 0,0 0 0,1 1 0,-1-1 0,0 0 0,0 1 0,0-1 0,0 0 0,0 1 0,0-1 0,0 0 0,0 0 0,0 1 0,0-1 0,0 0 0,-1 1 0,1-1 0,0 0 0,-1 1 0,1-1 0,0 1 0,0-1 0,-1 0 0,1 1 0,-1-1 0,1 1 0,-1-1 0,1 1 0,-1-1 0,1 1 0,-1-1 0,1 1 0,-1 0 0,-1-1 0,2 1 0,-1 0 0,0 0 0,0 0 0,0-1 0,0 1 0,0 0 0,0 1 0,1-1 0,-1 0 0,0 0 0,0 0 0,0 0 0,0 0 0,0 1 0,1-1 0,-1 1 0,0-1 0,0 1 0,1-1 0,-1 1 0,0-1 0,1 1 0,-1-1 0,0 1 0,1 0 0,-1 0 0,0-1 0,1 1 0,-1 1 0,-2 2 0,2 1 0,-2-1 0,2 1 0,-1-1 0,-1 8 0,3-11 0,0 0 0,0 0 0,0 0 0,0 0 0,0 0 0,0 0 0,0 0 0,0 0 0,0 0 0,1 0 0,-1 0 0,0 0 0,1 0 0,0 1 0,-1-1 0,0-1 0,1 1 0,0-1 0,-1 1 0,1-1 0,-1 0 0,1 1 0,-1-1 0,1 0 0,0 1 0,-1-1 0,1 0 0,-1 0 0,1 1 0,0-1 0,0 0 0,0 0 0,-1 0 0,1 0 0,-1 0 0,1 0 0,0 0 0,1-1 0,0 1 0,1-1 0,-1 0 0,0 1 0,0-1 0,1-1 0,-1 1 0,-1 0 0,2 0 0,-2 0 0,2-1 0,-2 0 0,1 1 0,0-1 0,-1 0 0,1 0 0,-1 0 0,1 0 0,-1 0 0,0 0 0,2-4 0,-2 3 0,1 0 0,-1 0 0,0 0 0,0 0 0,-1 1 0,1-2 0,0 1 0,-1 0 0,0 0 0,0 0 0,0 0 0,0 0 0,0 0 0,-1 0 0,0 0 0,0-3 0,0 5 0,1 1 0,0-1 0,0 0 0,0 1 0,0-1 0,-1 1 0,1-1 0,0 1 0,-1-1 0,1 1 0,0-1 0,-1 1 0,1-1 0,-1 1 0,1 0 0,0-1 0,-1 1 0,1 0 0,-1-1 0,0 1 0,1 0 0,-1 0 0,1-1 0,-1 1 0,1 0 0,-2 0 0,2 0 0,-1 0 0,0 0 0,0 1 0,0-1 0,1 0 0,-1 1 0,0-1 0,1 1 0,-1-1 0,0 0 0,1 1 0,-1 0 0,1-1 0,-1 1 0,0 0 0,0 0 0,-2 3 0,1-1 0,0 1 0,-1 1 0,1-1 0,-2 7 0,3-9 0,0 0 0,1 0 0,-1 0 0,1 0 0,0 1 0,0-1 0,0 0 0,0 0 0,0 0 0,0 1 0,0-1 0,0 0 0,1 0 0,0 0 0,-1 0 0,1 0 0,0 0 0,0 0 0,0 0 0,0 0 0,0 0 0,0-1 0,1 1 0,-1 0 0,1 0 0,1 1 0,-3-3 0,0 0 0,1 0 0,-1 1 0,0-1 0,1 0 0,-1 0 0,0 0 0,0 0 0,1 1 0,-1-1 0,0 0 0,1 0 0,-1 0 0,0 0 0,1 0 0,-1 0 0,1 0 0,-1 0 0,0 0 0,0 0 0,1 0 0,-1 0 0,0 0 0,1 0 0,-1 0 0,1 0 0,-1-1 0,0 1 0,1 0 0,-1 0 0,1-1 0,-1 0 0,1 0 0,-1 1 0,1-1 0,-1 0 0,1 0 0,-1 1 0,0-1 0,0 0 0,1 0 0,-1-1 0,2-4 0,-2 1 0,1-11 0,-1 15 0,0-3 0,-1 0 0,1-1 0,0 2 0,-1-2 0,0 1 0,-2-5 0,3 8 0,-1 0 0,1 0 0,-1 0 0,1 0 0,-1 0 0,0 0 0,1 0 0,-1 0 0,0 1 0,1-1 0,-1 0 0,0 0 0,-1 0 0,2 1 0,-1-1 0,0 1 0,0 0 0,1 0 0,-1 0 0,1-1 0,-1 1 0,0 0 0,0 0 0,1 0 0,-1 0 0,0 0 0,1 1 0,-1-1 0,0 0 0,1 0 0,-1 0 0,0 1 0,1-1 0,-1 0 0,0 1 0,0-1 0,-2 2 0,1 0 0,0 0 0,-1 0 0,1 1 0,0-1 0,0 0 0,0 1 0,1-1 0,-1 0 0,1 1 0,-1 0 0,1 0 0,0-1 0,0 2 0,0-2 0,0 1 0,0 4 0,1-7 0,0 0 0,0 0 0,0 0 0,0 0 0,0 0 0,0 0 0,0 1 0,0-1 0,0 0 0,0 0 0,0 0 0,0 0 0,0 1 0,0-1 0,0 0 0,0 0 0,0 0 0,0 0 0,0 1 0,0-1 0,0 0 0,0 0 0,0 0 0,0 0 0,0 0 0,0 0 0,0 0 0,0 0 0,0 1 0,0-1 0,1 0 0,-1 0 0,0 0 0,0 0 0,0 0 0,0 0 0,0 1 0,0-1 0,0 0 0,0 0 0,0 0 0,1 0 0,-1 0 0,7-5 0,4-10 0,-9 11 0,0 0 0,0 0 0,-1 0 0,1 0 0,-1 0 0,0 0 0,0 0 0,1-6 0,-2 8 0,0 1 0,0 0 0,0 0 0,0 0 0,0 0 0,0 0 0,0 0 0,-1-1 0,1 2 0,0-2 0,-1 1 0,1 0 0,-1 0 0,1 0 0,-1 0 0,1 0 0,-1 1 0,0-1 0,0 0 0,1 0 0,-1 0 0,0 1 0,0-1 0,1 0 0,-1 0 0,0 1 0,0-1 0,0 1 0,0-1 0,0 1 0,-1-1 0,2 1 0,-1 0 0,-1 0 0,1-1 0,0 1 0,-1 0 0,-3 0 0,0 0 0,0 0 0,1 1 0,-1-1 0,1 1 0,-1 1 0,1-1 0,-1 0 0,1 1 0,0 0 0,0-1 0,-8 6 0,8-4 0,-1 0 0,1 1 0,0-1 0,-1 1 0,1 0 0,1 0 0,-1 0 0,1 1 0,-1-1 0,-3 8 0,7-11 0,-1 0 0,0 0 0,1 1 0,-1-1 0,1 0 0,-1 1 0,1-1 0,0 0 0,0 1 0,0-1 0,0 0 0,0 1 0,0-1 0,0 0 0,0 1 0,0-1 0,1 1 0,0 1 0,0-2 0,-1 0 0,1 0 0,-1-1 0,1 1 0,0-1 0,-1 1 0,1 0 0,0-1 0,-1 1 0,1-1 0,0 0 0,0 1 0,0-1 0,-1 0 0,1 1 0,0-1 0,0 0 0,0 0 0,0 0 0,0 1 0,0-1 0,0 0 0,0 0 0,0-1 0,0 1 0,-1 0 0,1 0 0,0 0 0,1-1 0,2 0 0,1 0 0,-1-1 0,0 0 0,8-4 0,-10 5 0,0 0 0,-1 0 0,0 0 0,1 1 0,-1-1 0,0-1 0,1 1 0,-2 0 0,2 0 0,-1-1 0,-1 1 0,1 0 0,0-1 0,0 1 0,0-1 0,1-2 0,-2 4 0,0 0 0,0 0 0,0 0 0,0-1 0,0 1 0,0 0 0,0 0 0,0-1 0,0 1 0,0 0 0,0 0 0,0 0 0,0-1 0,0 1 0,0 0 0,0 0 0,0-1 0,-1 1 0,1 0 0,0 0 0,0 0 0,0 0 0,0 0 0,0 0 0,0-1 0,-1 1 0,1 0 0,0 0 0,0 0 0,0 0 0,0 0 0,0-1 0,-1 1 0,-7 1 0,-8 6 0,13-5-105,0 0 0,0-1 0,0 1 0,0 0 0,1 1 0,-1-1 0,1 1 0,-1-1 0,1 1 0,0-1 0,0 1 0,-3 6 0,1 1-6721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42 24575,'0'0'0,"0"0"0,0 0 0,0 0 0,0-1 0,0 1 0,0 0 0,0 0 0,0 0 0,0 0 0,0 0 0,0 0 0,0 0 0,0 0 0,0 0 0,0 0 0,0 0 0,0 0 0,0 0 0,0 0 0,0 0 0,0-1 0,0 1 0,0 0 0,0 0 0,0 0 0,0 0 0,0 0 0,0 0 0,0 0 0,0 0 0,0 0 0,0 0 0,0 0 0,0 0 0,0 0 0,-1 0 0,1 0 0,0 0 0,0 0 0,0 0 0,0 0 0,0 0 0,0 0 0,0 0 0,0 0 0,0 0 0,0 0 0,0 0 0,0 0 0,0 0 0,0 0 0,0 0 0,-1 0 0,1 0 0,0 0 0,0 0 0,0 0 0,0 0 0,-4 4 0,-4 8 0,6-7 0,0-1 0,0 1 0,1-1 0,0 1 0,-1 0 0,0 9 0,2-13 0,0 1 0,0-1 0,0 1 0,0 0 0,0-1 0,1 1 0,-1-1 0,1 1 0,-1 0 0,1-1 0,0 2 0,0-2 0,-1 0 0,1 0 0,-1 0 0,1-1 0,-1 1 0,1-1 0,0 1 0,-1-1 0,2 1 0,-2-1 0,1 0 0,0 1 0,-1-1 0,1 0 0,0 1 0,0-1 0,0 0 0,-1 0 0,2 0 0,-2 0 0,1 0 0,1 0 0,0 0 0,-1 0 0,0 0 0,1 0 0,-1 0 0,1-1 0,-1 1 0,0-1 0,1 1 0,-1-1 0,1 1 0,-1-1 0,0 0 0,0 1 0,0-1 0,0-1 0,2 0 0,-1 0 0,0-1 0,0 1 0,0-1 0,0 1 0,-1-2 0,0 2 0,3-6 0,-3 5 0,0-1 0,0 0 0,0 0 0,0 0 0,-1 0 0,1 1 0,-1-1 0,0 0 0,0 0 0,0 0 0,-1 0 0,-1-7 0,2 9 0,-1 0 0,0 0 0,0 1 0,0-2 0,0 2 0,0-1 0,0 0 0,-1 0 0,1 1 0,0 0 0,-1-1 0,0 1 0,1 0 0,-1-1 0,1 1 0,-2 0 0,2 0 0,-1 0 0,0 0 0,0 0 0,-4 0 0,4 1 0,-1-1 0,1 1 0,-1 0 0,0 0 0,1 0 0,0 1 0,-1-1 0,0 0 0,1 1 0,0 0 0,-1 0 0,1-1 0,-1 1 0,1 1 0,0-1 0,0 0 0,-4 3 0,2-1 0,-1 1 0,1 0 0,0 0 0,0 0 0,-5 9 0,7-11 0,0 0 0,1 1 0,0-1 0,0 0 0,0 0 0,1 1 0,-1 0 0,0-1 0,1 1 0,0 0 0,-1-1 0,1 1 0,0-1 0,1 5 0,-1-3 0,1 1 0,-1-2 0,1 2 0,0-2 0,1 2 0,-1-2 0,1 1 0,0 0 0,0-1 0,2 5 0,-3-7 0,0 0 0,0 0 0,0 0 0,0 0 0,0 0 0,1 0 0,-1-1 0,0 1 0,1 0 0,-1-1 0,0 1 0,1-1 0,-1 1 0,1 0 0,-1-1 0,0 0 0,1 1 0,-1-1 0,1 0 0,0 0 0,-1 0 0,0 0 0,1-1 0,-1 1 0,1 0 0,-1 0 0,1-1 0,-1 0 0,0 1 0,1-1 0,1-1 0,-1 1 0,0 0 0,1 0 0,-1-1 0,0 1 0,0-1 0,1 1 0,-1-1 0,-1 0 0,1 0 0,0 0 0,0 0 0,-1 0 0,1-1 0,-1 1 0,0 0 0,1-1 0,-1 1 0,-1 0 0,1-1 0,0 0 0,-1 1 0,1-4 0,0-1 0,-1 1 0,0 0 0,0-1 0,-1 1 0,0 0 0,0 0 0,0-1 0,-3-6 0,3 12 0,1 0 0,0 0 0,0 0 0,-1 0 0,1 0 0,-1 0 0,1 0 0,-1 0 0,1 1 0,-1-2 0,1 1 0,-2 1 0,2-1 0,-1 0 0,0 1 0,0-1 0,1 0 0,-1 1 0,0-1 0,0 1 0,-2-1 0,2 1 0,0 0 0,0 0 0,0 0 0,0 0 0,0 0 0,0 0 0,0 0 0,0 0 0,0 1 0,0-1 0,0 0 0,0 1 0,0-1 0,0 0 0,0 1 0,0 0 0,-1 0 0,-2 2 0,0 1 0,1-1 0,-1 1 0,0-1 0,1 2 0,0-1 0,-4 8 0,5-9-114,1 0 1,-1 1-1,1-1 0,-1 1 0,1-1 1,0 0-1,1 1 0,-1 0 0,1 0 1,0-1-1,0 5 0,2 6-6712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24575,'2'0'0,"0"0"0,1 1 0,-2-1 0,2 1 0,-1 0 0,0-1 0,0 1 0,0 0 0,-1 0 0,2 0 0,-2 0 0,4 2 0,-4-1 0,1-1 0,-1 0 0,1 0 0,0 0 0,-1 0 0,1 0 0,0 0 0,0 0 0,-1-1 0,2 1 0,-2-1 0,1 0 0,0 1 0,0-1 0,0 0 0,2 0 0,3-1 0,0-1 0,0 0 0,-1-1 0,0 1 0,1-1 0,11-7 0,-12 6 0,0 1 0,0-1 0,1 2 0,-1-1 0,1 0 0,7 0 0,-13 2 0,0 1 0,-1 0 0,1 0 0,0 0 0,0 0 0,-1 0 0,1 0 0,0 0 0,-1 0 0,1 0 0,0 1 0,0-1 0,-1 0 0,1 0 0,0 1 0,-1-1 0,1 0 0,-1 1 0,1-1 0,0 1 0,-1-1 0,1 0 0,0 1 0,-1 0 0,0-1 0,1 1 0,-1 0 0,1-1 0,-1 0 0,1 1 0,-1 0 0,0 0 0,1-1 0,-1 1 0,0 0 0,0-1 0,0 1 0,0 0 0,0-1 0,0 1 0,0 0 0,0 1 0,0 4 0,0 0 0,0 0 0,-1 0 0,-1 7 0,1-5 0,-1 0 0,-7 79 0,8-76 0,2 0 0,-1 0 0,1 0 0,1 0 0,6 21 0,3-1 0,19 41 0,-27-67 0,-1-1 0,1 0 0,0 0 0,0 0 0,0 0 0,1 0 0,0-1 0,-1 0 0,1 1 0,1-1 0,-1 0 0,0-1 0,0 1 0,1-1 0,0 0 0,0 0 0,-1-1 0,1 1 0,0 0 0,0-2 0,0 1 0,0 0 0,8-1 0,-9 0 0,0 0 0,0 0 0,0 0 0,0-1 0,0 0 0,0 1 0,-1-1 0,1-1 0,0 1 0,6-4 0,-7 2-1365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16.2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5 24575,'3'-4'0,"-5"4"0,-5 4 0,-21 29 0,1 0 0,-25 40 0,-54 79 0,100-144 0,-48 82 0,50-86 78,4-9-1521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21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24575,'-3'3'0,"1"1"0,-1-1 0,1 1 0,0-1 0,0 1 0,0 0 0,1 0 0,-1 0 0,1 0 0,0 0 0,-1 6 0,0 5 0,-1 26 0,3-25 0,0-1 0,2 1 0,0-1 0,0 0 0,8 26 0,-8-35 0,0 0 0,1 0 0,0 0 0,0 0 0,1-1 0,7 11 0,-8-13 0,0 0 0,0 0 0,0 0 0,1-1 0,-1 1 0,1-1 0,-1 0 0,1 0 0,0 0 0,0-1 0,7 3 0,-6-3 0,-1 0 0,1 0 0,0-1 0,0 1 0,-1-1 0,1 0 0,0-1 0,-1 0 0,1 1 0,0-1 0,8-3 0,-7 2 0,1-2 0,-1 1 0,0 0 0,0-1 0,0 0 0,0-1 0,6-5 0,-2 0 0,0-1 0,-1-1 0,0 0 0,0 0 0,-2 0 0,13-27 0,-14 27 0,-2 1 0,0-1 0,0 0 0,-1-1 0,2-13 0,-10 189 0,3-69 0,-29 362-3206,30-439 3097,-7 35 40,7-48 70,-1 1 0,1-1 0,0 0 0,-1 0-1,0 0 1,0 0 0,0-1 0,0 1 0,-4 4-1,4-6 221,-1 0 0,1 0 0,-1 0 0,0 0 0,0 0 0,1 0 0,-1-1 0,0 0 0,0 1 0,-4 0 0,-6 1 279,-15 3 0,13-4-555,11-1 55,-1 0 0,1-1 0,-1 1 0,0-1 0,1 0 0,0 0 0,-9-2 0,12 2 0,0 0 0,-1-1 0,1 1 0,0-1 0,0 0 0,-1 1 0,2-1 0,-2 1 0,1-1 0,0 0 0,0 0 0,0 0 0,0 0 0,0 0 0,1 0 0,-1 0 0,0 0 0,0 0 0,1 0 0,-1 0 0,1-1 0,-1 1 0,1 0 0,0 0 0,-1 0 0,1-1 0,0 1 0,-1 0 0,1-1 0,0 1 0,1-3 0,-1-2 0,1 0 0,0 0 0,-1 0 0,2 0 0,0-1 0,0 1 0,0 0 0,4-7 0,4-5 0,15-22 0,9-7-886,78-81-1,54-28-886,1 23 2290,-167 132-397,1 1 0,0 0 0,-1-1-1,1 1 1,-1-1 0,1 1 0,-1 0 0,1-1 0,-1 0 0,1 1 0,-1-1 0,0 0-1,1 0 1,-1 0-130,0 0 0,0 1 0,0-1 0,0 0-1,0 1 1,0-1 0,-1 0 0,1 1 0,0-1-1,0 1 1,0-1 0,-1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4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24575,'58'-52'0,"-37"36"0,0 2 0,2 0 0,-1 1 0,2 2 0,-1 0 0,2 1 0,-1 2 0,43-10 0,-16 8 0,-32 4 0,1 2 0,0 0 0,0 1 0,0 1 0,0 1 0,0 1 0,25 3 0,-45-3 0,1 1 0,-1-1 0,1 1 0,-1-1 0,1 1 0,-1-1 0,0 0 0,1 1 0,-1 0 0,1-1 0,-1 1 0,0-1 0,0 1 0,1-1 0,-1 1 0,0 0 0,0-1 0,0 1 0,0-1 0,1 1 0,-1 0 0,0-1 0,0 1 0,0 0 0,-1-1 0,1 1 0,0 0 0,0-1 0,0 1 0,0-1 0,0 1 0,-1 0 0,1-1 0,0 1 0,-1-1 0,1 1 0,0-1 0,-1 1 0,1-1 0,-1 1 0,-16 28 0,16-27 0,-166 237 0,159-226 0,0 0 0,-9 22 0,11-21 0,-1 0 0,-12 19 0,14-27 0,-90 136 0,82-119 0,1 0 0,0 0 0,2 1 0,-10 39 0,19-61 0,0-1 0,1 1 0,-1 0 0,1 0 0,0 0 0,-1-1 0,1 1 0,0 0 0,0 0 0,0 0 0,1 0 0,-1-1 0,0 1 0,1 0 0,-1 0 0,1 0 0,-1-1 0,1 1 0,0 0 0,0-1 0,0 1 0,0-1 0,0 1 0,1 1 0,0-2 0,1 1 0,-1-1 0,0 0 0,0 0 0,1 0 0,-1 0 0,1 0 0,-1-1 0,1 1 0,-1-1 0,1 0 0,0 1 0,-1-1 0,1 0 0,2-1 0,10-1 0,1 0 0,-1-2 0,0 0 0,20-8 0,-18 5 0,-1-1 0,-1-1 0,28-19 0,-29 17 0,0 2 0,1 0 0,0 0 0,19-6 0,27-1 102,-26 9-1569,-12 1-5359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36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24575,'14'0'0,"-1"0"0,-1 0 0,1 0 0,0-1 0,0-1 0,0 0 0,-1 0 0,20-8 0,68-33 0,53-22 0,39 5-1365,-168 54-5461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1:5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24575,'14'1'0,"0"1"0,0 0 0,0 0 0,0 2 0,-1 0 0,1 0 0,23 12 0,88 55 0,-105-58 0,214 116 0,-191-107 0,-2 3 0,-1 1 0,63 53 0,-28-27 0,-5-4 0,99 66 0,-3-3 0,-39-23 0,-66-48 0,190 122 0,-186-122 0,98 44 0,0-1 0,-144-72 0,213 114 0,-142-74 0,-47-25 0,0 1 0,-27-16 0,0-1 0,0 0 0,27 10 0,12 1 0,-26-9 0,53 15 0,-44-16 0,0 2 0,45 21 0,-34-13 0,4 0 0,-20-8 0,-1 0 0,56 34 0,-52-26 0,55 24 0,-29-16 0,48 24 0,-35-18 0,125 80 0,-146-81 0,83 38 0,39 25 0,-57-22 0,-98-64 0,1-1 0,26 9 0,-30-13 0,-1 1 0,1 1 0,-1 0 0,21 15 0,75 67 0,-70-53 0,97 63 0,-101-75 0,-2 2 0,68 63 0,-69-57 0,0-1 0,62 39 0,122 65 0,-103-79 0,-11-6 0,-35-18 0,-54-27 0,-1 1 0,1 1 0,-2 1 0,26 17 0,1 4 0,1-2 0,61 29 0,3 2 0,-19-10 0,99 39 0,-141-67 0,-1 1 0,73 49 0,-103-58 38,0 0 0,17 19-1,-20-20-406,0 1-1,1-2 1,14 11-1,-8-11-6456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1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5341 24575,'12'-2'0,"-1"0"0,1 0 0,-1-1 0,0-1 0,0 0 0,0-1 0,0 0 0,-1 0 0,1-1 0,12-10 0,-8 6 0,1 1 0,-1 1 0,26-10 0,-9 9 0,-22 7 0,0-1 0,0-1 0,0 1 0,-1-1 0,1-1 0,11-7 0,19-17 0,-23 16 0,0 1 0,1 0 0,1 1 0,-1 2 0,22-9 0,-4 5 0,-1 0 0,-1-3 0,0-1 0,-1-1 0,31-24 0,-16 4 0,-26 19 0,29-18 0,101-58 0,-71 45 0,34-26 0,59-46 0,-46 32 0,-47 43 0,-55 34 0,46-32 0,-20 9 0,79-41 0,3-1 0,-122 71 0,0 2 0,0-1 0,0 1 0,0 1 0,26-5 0,-24 6 0,-1-1 0,0 0 0,0 0 0,0-1 0,16-10 0,52-45 0,-59 41 0,1 1 0,29-15 0,-1 3 0,-16 8 0,47-19 0,-54 27 0,-1 0 0,42-31 0,24-14 0,32-10 0,-61 31 0,135-56 0,-181 86 0,1-1 0,23-15 0,-31 16 0,0 1 0,1 1 0,0 0 0,0 1 0,0 0 0,1 0 0,20-3 0,1 1 0,1-1 0,-1-1 0,-1-2 0,0-2 0,33-17 0,-23 6 0,15-8 0,-41 24 0,0 0 0,19-14 0,-23 13 0,1 1 0,-1 0 0,1 2 0,20-8 0,104-39 0,-120 46 0,-1 0 0,1-1 0,19-13 0,-18 9 0,39-15 0,-25 13 0,38-23 0,-39 20 0,42-17 0,83-29 0,-138 54 0,0-1 0,31-23 0,1 0 0,0 3 0,-19 13 0,-1-1 0,50-40 0,-47 32 0,53-32 0,44-17 0,20-22 0,-103 67 0,-6 4 0,72-33 0,-89 47 0,33-21 0,-37 21 0,0 0 0,39-15 0,53-19 0,-99 40 0,-1-1 0,0 0 0,0-1 0,0 0 0,11-10 0,24-16 0,-24 19 0,140-80 0,-127 77 0,-21 11 0,0-1 0,26-17 0,61-59 0,-95 79 0,-1 1 0,1-1 0,15-4 0,15-9 0,14-11 0,-36 22 0,-1-2 0,28-19 0,-4 0 0,77-42 0,-64 41 0,116-76 0,-137 85 0,-1-1 0,38-34 0,-43 33 0,51-33 0,-46 34 0,-3 4 0,34-16 0,-40 24 0,-1-2 0,-1-1 0,0 0 0,20-17 0,117-106 0,-104 92 0,59-51 0,-32 16 0,-36 34 0,97-77 0,-88 86 0,112-57 0,-16 19 0,-103 44 0,-36 22 0,1 0 0,-1 1 0,1 0 0,1 1 0,-1 0 0,0 1 0,13-4 0,18-3 0,-1-3 0,55-26 0,4-1 0,288-89 0,-341 114 0,0-1 0,44-26 0,-45 21 0,86-30 0,-109 44-1365,-4-1-5461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22:28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24575,'-1'76'0,"-1"-34"0,2 0 0,1 0 0,12 61 0,6 32 0,-4-22 0,-2 14 0,-10-85 0,13 66 0,6-23 0,-11-46 0,-2 0 0,-1 0 0,5 73 0,-15-11 0,3 63 0,23-50 0,-10-33 0,-8-49 0,4 44 0,4 29 0,-8-71 0,2 49 0,-7 515 0,-3-285 0,1-292 0,-1 0 0,-9 36 0,6-35 0,1 1 0,-1 25 0,5-30 0,2 241 0,11-173 0,-8-57 0,4 50 0,-9-56 0,0-3 0,1-1 0,1 1 0,6 26 0,-1-12 0,-2 1 0,3 61 0,-10 75 0,0-56 0,2-90 0,1 0 0,1 0 0,2 0 0,6 24 0,-3-9 0,-2 1 0,-2-1 0,-1 1 0,-5 54 0,0-4 0,4-37 0,-3-1 0,-14 89 0,3-46 0,-3 12 0,7-36-1365,8-50-5461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24575,'0'-1'0,"0"0"0,-1 0 0,1 0 0,0 1 0,0-1 0,0 0 0,0 0 0,1 0 0,-1 0 0,0 0 0,0 0 0,1 0 0,-1 0 0,0 0 0,1 0 0,-1 0 0,1 0 0,-1 0 0,2 0 0,-2 1 0,1 0 0,-1 0 0,1 0 0,-1 0 0,1 0 0,0 0 0,-1 1 0,1-1 0,-1 0 0,1 0 0,-1 1 0,0-1 0,1 0 0,-1 1 0,1-1 0,-1 0 0,1 1 0,-1-1 0,0 1 0,1-1 0,-1 1 0,0-1 0,1 2 0,22 41 0,22 89 0,33 160 0,-68-248 0,175 880-2287,-179-881 2287,-7-33 0,-4-20 0,-4-19 0,-2-49 541,7 41-6986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4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24575,'20'-19'0,"2"2"0,0 0 0,1 0 0,0 2 0,43-19 0,-31 18 0,0 2 0,1 1 0,59-12 0,-88 24 0,-1 0 0,0 0 0,1 1 0,-1-1 0,1 1 0,-1 1 0,1-1 0,-1 1 0,1 0 0,-1 1 0,0 0 0,0 0 0,0 0 0,0 0 0,0 1 0,0 0 0,9 7 0,-8-4 0,1 1 0,-1 0 0,-1 0 0,1 0 0,-1 1 0,0 0 0,-1 1 0,0-1 0,0 1 0,6 18 0,-6-15 0,0 0 0,-1 0 0,0 1 0,-1 0 0,0-1 0,-1 1 0,-1 0 0,0 0 0,0 0 0,-1 1 0,-4 18 0,-3 15 0,2-12 0,-2 0 0,-13 41 0,17-66 0,-1-1 0,1 0 0,-2 0 0,1 0 0,-1-1 0,-1 1 0,0-1 0,0-1 0,0 1 0,-1-1 0,0 0 0,-14 11 0,13-14 14,1 0-1,0-1 1,-1 0-1,0 0 1,0-1-1,-13 3 1,14-4-147,0 1 0,1-1 1,-1 1-1,0 1 0,1-1 1,0 1-1,-1 0 0,1 0 0,0 1 1,-6 5-1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5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71 24575,'3'-4'0,"0"0"0,-1 0 0,1-1 0,-1 1 0,0-1 0,0 1 0,-1-1 0,1 1 0,-1-1 0,0 0 0,0 0 0,-1 0 0,1-5 0,-1 10 0,0 0 0,0 0 0,0 1 0,0-1 0,0 0 0,0 0 0,-1 0 0,1 0 0,0 0 0,0 0 0,0 0 0,0 0 0,0 0 0,0 0 0,0 0 0,0 0 0,0 0 0,0 0 0,0 0 0,0 0 0,-1 0 0,1 0 0,0 0 0,0 0 0,0 0 0,0 0 0,0 0 0,0 0 0,0 0 0,0 0 0,0 0 0,0 0 0,0 0 0,0 0 0,0 0 0,-1 0 0,1 0 0,0 0 0,0-1 0,0 1 0,0 0 0,0 0 0,0 0 0,0 0 0,0 0 0,0 0 0,0 0 0,0 0 0,0 0 0,0 0 0,0 0 0,0 0 0,0 0 0,0 0 0,0-1 0,0 1 0,0 0 0,0 0 0,0 0 0,0 0 0,0 0 0,0 0 0,0 0 0,0 0 0,-7 9 0,-7 15 0,3 8 0,0 1 0,2 0 0,2 1 0,1 0 0,-2 50 0,7-35 0,2 0 0,2 0 0,13 63 0,4-22 0,5-1 0,3-1 0,64 138 0,-85-212 0,0 0 0,0 0 0,1 0 0,1-1 0,14 17 0,-19-26 0,1 1 0,0-1 0,0 0 0,1 0 0,-1 0 0,1-1 0,0 0 0,0 0 0,0 0 0,0-1 0,1 0 0,-1 0 0,0 0 0,1-1 0,8 1 0,-6-2-76,-1 1 1,1-1-1,0 0 0,0-1 0,0 0 0,0 0 0,0-1 0,-1 0 1,1-1-1,-1 0 0,1 0 0,-1 0 0,0-1 0,0-1 1,-1 1-1,1-1 0,9-9 0,1-2-6750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 24575,'1'-3'0,"-1"1"0,1-1 0,0 1 0,0-1 0,0 1 0,0 0 0,1 0 0,-1-1 0,1 1 0,-1 0 0,1 0 0,0 0 0,0 1 0,0-1 0,0 0 0,4-2 0,36-21 0,-41 24 0,0 1 0,0-1 0,0 1 0,0 0 0,0 0 0,0-1 0,0 1 0,0 0 0,0 0 0,0 0 0,0 0 0,0 0 0,0 0 0,0 0 0,0 0 0,0 1 0,0-1 0,0 0 0,0 1 0,0-1 0,0 0 0,0 1 0,0 0 0,-1-1 0,1 1 0,0-1 0,0 1 0,0 0 0,-1-1 0,1 1 0,0 0 0,-1 0 0,1 0 0,-1 0 0,1-1 0,-1 1 0,1 0 0,-1 0 0,1 0 0,-1 0 0,0 1 0,3 7 0,0 0 0,-1 0 0,1 18 0,-1-11 0,6 43 0,-5-32 0,10 42 0,-11-61 0,1 0 0,0 0 0,0 0 0,0-1 0,1 1 0,1-1 0,-1 0 0,1 0 0,8 9 0,10 10 0,-11-12 0,1-1 0,0 0 0,22 16 0,-31-26 0,0 0 0,1 0 0,0-1 0,-1 0 0,1 0 0,0 0 0,0 0 0,0-1 0,1 0 0,-1 0 0,0 0 0,0 0 0,0-1 0,1 0 0,-1 0 0,9-2 0,135-19 0,-105 11-1365,-26 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4 24575,'0'0'0,"0"0"0,0 0 0,0 0 0,0 0 0,0 0 0,0 0 0,0-1 0,0 1 0,0 0 0,0 0 0,0 0 0,0 0 0,0 0 0,0 0 0,0 0 0,0 0 0,0-1 0,0 1 0,0 0 0,0 0 0,0 0 0,0 0 0,0 0 0,0 0 0,0 0 0,0 0 0,0-1 0,0 1 0,0 0 0,0 0 0,0 0 0,0 0 0,0 0 0,0 0 0,-1 0 0,1 0 0,0 0 0,0 0 0,0 0 0,0 0 0,0 0 0,0-1 0,0 1 0,0 0 0,0 0 0,-1 0 0,1 0 0,0 0 0,0 0 0,0 0 0,0 0 0,0 0 0,0 0 0,0 0 0,0 0 0,-1 0 0,1 0 0,0 0 0,0 0 0,0 1 0,-7 6 0,-5 14 0,-19 43 0,3 2 0,3 1 0,-19 82 0,-1-1 0,-35 160 0,70-277 120,2-22-321,8-9 153,-1 0 1,1-1-1,0 1 1,-1 0-1,1 0 1,-1-1-1,1 1 1,0 0-1,-1-1 0,1 1 1,0 0-1,-1-1 1,1 1-1,0-1 1,-1 1-1,1 0 1,0-1-1,0 1 0,0-1 1,-1 1-1,1-1 1,0 1-1,0-1 1,0 1-1,0-1 1,0 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7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24575,'4'1'0,"0"-1"0,0 1 0,0 0 0,0 0 0,0 0 0,0 1 0,-1-1 0,1 1 0,0 0 0,4 3 0,36 28 0,-33-24 0,46 39 0,-1 3 0,-3 2 0,90 117 0,-118-131 0,-2 2 0,-1 1 0,-2 1 0,-3 0 0,-1 1 0,11 49 0,-21-70 0,-1 0 0,0 1 0,-2 0 0,0 28 0,-2-45 0,-1 0 0,-1 0 0,1 0 0,-1 0 0,0 0 0,-1-1 0,1 1 0,-2 0 0,1 0 0,-1-1 0,1 1 0,-2-1 0,1 0 0,-1 0 0,0 0 0,0-1 0,-1 1 0,-8 8 0,9-12-170,0 1-1,1-1 0,-1 0 1,0-1-1,0 1 0,0 0 1,-7 0-1,-8 2-6655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24575,'-2'90'0,"5"153"0,10-158 0,-7-57 0,3 52 0,-8-26 0,0-6 0,1 0 0,10 50 0,17 96 0,-22-132 0,-2 1 0,-5 113 0,-3-63 0,3 466 0,2-551 0,1 0 0,6 31 0,-3-29 0,2 46 0,-9 27 0,3 42 0,10-78 0,-7-50 0,-1 1 0,1 19 0,-5 58 0,-2-70 0,2 0 0,0 0 0,2-1 0,9 47 0,-6-46 0,-1-1 0,0 1 0,-2 0 0,-2 27 0,3 27 0,0-55 0,2-1 0,6 24 0,-6-32 0,-1 0 0,-1 0 0,0 0 0,-1 0 0,-1 1 0,-1-1 0,-1 18 0,1-16 0,-1 1 0,2 0 0,0 0 0,6 26 0,-4-27 0,0 0 0,-1 1 0,-1-1 0,-3 31 0,1 16 0,1-11 0,-20 139 0,18-172 0,2-1 0,0 0 0,1 0 0,7 31 0,-7-37 0,0 0 0,-1-1 0,0 1 0,-1 0 0,-4 19 0,0 20 0,5-33 0,1 0 0,0-1 0,6 26 0,-6-31 0,0-1 0,-1 1 0,0 0 0,-1 0 0,-3 18 0,-2 23 0,6-21 0,1 0 0,7 39 0,-6-52 0,-2 1 0,0-1 0,-6 40 0,0 13 0,6 287 0,2-333 0,0 1 0,8 31 0,-4-29 0,2 46 0,-7-39 0,-3 0 0,-1-1 0,-10 48 0,10-68 0,1 0 0,0 0 0,1 0 0,1 1 0,0-1 0,1 0 0,1 1 0,8 29 0,-5-16 0,-1 1 0,-1-1 0,-1 0 0,-4 43 0,3 53 0,11-59 0,-7-50 0,-2 1 0,3 19 0,-4 2 0,-1-6 0,2 0 0,8 38 0,-4-27 0,-2 0 0,-2 0 0,-5 81 0,0-34 0,1-77 0,1 16 0,1 0 0,1 0 0,6 32 0,-5-42 0,0 0 0,-2 38 0,2 10 0,2 147 0,-2-16 0,21-62-1365,-22-113-5461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4.5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11 24575,'0'0'0,"-1"0"0,1 0 0,0-1 0,0 1 0,0 0 0,0 0 0,0-1 0,0 1 0,0 0 0,0-1 0,0 1 0,0 0 0,0 0 0,0-1 0,0 1 0,0 0 0,0-1 0,0 1 0,0 0 0,0 0 0,0-1 0,0 1 0,0 0 0,0-1 0,0 1 0,0 0 0,1 0 0,-1-1 0,0 1 0,0 0 0,0 0 0,1 0 0,-1-1 0,0 1 0,0 0 0,0 0 0,1 0 0,-1 0 0,0 0 0,1-1 0,-1 1 0,0 0 0,0 0 0,1 0 0,-1 0 0,0 0 0,0 0 0,1 0 0,-1 0 0,0 0 0,1 0 0,-1 0 0,0 0 0,0 0 0,1 0 0,-1 0 0,0 0 0,1 0 0,-1 0 0,0 1 0,0-1 0,1 0 0,-1 0 0,1 1 0,0 0 0,1 0 0,-1 0 0,-1 0 0,1 0 0,0 1 0,0-1 0,0 0 0,0 0 0,-1 1 0,1-1 0,0 3 0,5 26 0,3 45 0,0 3 0,51 222 0,-9-54 0,-45-204 0,-4-26 0,0-1 0,1 1 0,1-1 0,7 19 0,-11-34 1,0 0 0,0 0 0,0 0 0,0-1 0,0 1-1,0 0 1,0 0 0,1 0 0,-1 0 0,0 0 0,0 0 0,0-1-1,0 1 1,0 0 0,0 0 0,1 0 0,-1 0 0,0 0 0,0 0-1,0 0 1,0 0 0,0 0 0,1 0 0,-1 0 0,0 0-1,0 0 1,0 0 0,0-1 0,1 1 0,-1 0 0,0 1 0,0-1-1,0 0 1,0 0 0,0 0 0,1 0 0,-1 0 0,0 0 0,0 0-1,0 0 1,0 0 0,1 0 0,-1 0 0,0 0 0,0 0 0,0 1-1,0-1 1,0 0 0,0 0 0,0 0 0,1 0 0,-1 0 0,0 0-1,0 1 1,2-17-1344,-2 16 1274,1-18-6757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6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0 863 24575,'1'0'0,"0"0"0,0-1 0,-1 1 0,1 0 0,0 0 0,0-1 0,0 1 0,-1-1 0,1 1 0,0-1 0,-1 1 0,1-1 0,0 1 0,-1-1 0,1 0 0,-1 1 0,1-1 0,-1 0 0,1 1 0,-1-1 0,1 0 0,0-1 0,8-23 0,-4 13 0,82-167 0,-72 147 0,-2 0 0,-1-2 0,-1 0 0,-2 0 0,-1 0 0,2-37 0,-1 2 0,26-108 0,0 73 0,-33 172 0,-2-46 0,1 0 0,1-1 0,1 1 0,1-1 0,12 39 0,-13-51 0,0 0 0,1 0 0,0 0 0,1 0 0,-1-1 0,2 0 0,-1 0 0,1 0 0,1-1 0,-1 1 0,1-1 0,0-1 0,1 0 0,0 0 0,11 7 0,-15-11 0,1-1 0,0 1 0,0-1 0,1 0 0,-1 0 0,0 0 0,0-1 0,0 0 0,0 0 0,1 0 0,-1-1 0,0 0 0,0 0 0,0 0 0,0 0 0,0-1 0,0 0 0,0 0 0,6-4 0,2-1 0,0 0 0,0-2 0,-1 1 0,0-2 0,16-16 0,-22 19 0,0 0 0,-1 0 0,0-1 0,-1 0 0,0 0 0,0 0 0,0-1 0,-1 1 0,2-10 0,0-1 0,-1 0 0,-1 0 0,0-24 0,4 1 0,-5 36 0,-1-1 0,1 1 0,-2-1 0,1 0 0,-1 0 0,1 1 0,-2-1 0,1 0 0,-2-7 0,-6 44 0,6-2 0,1-1 0,2 1 0,6 50 0,-5-66 0,0 0 0,1 0 0,1 0 0,0-1 0,0 0 0,1 1 0,1-2 0,-1 1 0,2-1 0,0 0 0,10 13 0,-4-13-1365,-2-6-5461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6.8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5759 24575,'4'-5'0,"1"1"0,0 0 0,0 0 0,0 0 0,0 1 0,1-1 0,-1 1 0,1 1 0,0-1 0,0 1 0,0 0 0,0 0 0,0 1 0,0 0 0,0 0 0,1 0 0,-1 1 0,0 0 0,1 0 0,-1 0 0,0 1 0,0 0 0,9 3 0,2-1 0,0-1 0,0-1 0,0 0 0,0-1 0,0 0 0,0-2 0,23-4 0,-5-2 0,-2-2 0,52-23 0,-25 10 0,-28 11 0,53-27 0,28-20 0,49-30 0,-87 45 0,99-42 0,-8 4 0,-55 18 0,-80 45 0,0-1 0,45-38 0,11-8 0,62-52 0,-28 22 0,-90 70 0,-1-2 0,-2 0 0,0-2 0,43-63 0,40-43 0,-44 55 0,-7 6 0,21-27 0,-31 37 0,-22 26 0,39-70 0,-40 63 0,34-46 0,-47 74 0,23-31 0,46-76 0,-62 91 0,28-35 0,6-9 0,45-113 0,0 0 0,-27 59 0,-43 73 0,42-58 0,-59 95 0,0 0 0,-2 0 0,17-48 0,-12 28 0,25-50 0,19-53 0,-44 98 0,-6 20 0,9-42 0,10-35 0,-4 16 0,28-130 0,-22 79 0,-19 92 0,2-20 0,-6 20 0,2 1 0,2-1 0,26-64 0,-12 34 0,25-56 0,11-38 0,-49 132 0,3 1 0,1 1 0,1 1 0,2 0 0,33-43 0,-18 30 0,1 3 0,55-57 0,-77 92 0,-1 1 0,1 0 0,0 1 0,1 0 0,30-12 0,-24 11 0,-1 0 0,33-22 0,-22 9 0,0 0 0,31-29 0,-42 36 0,2 1 0,0 0 0,1 2 0,0 0 0,1 2 0,27-9 0,-18 6 0,7-1 0,63-15 0,-32 11 0,0 3 0,1 4 0,146-6 0,-197 17 0,-1-1 0,28-5 0,-16 2 0,-22 4 0,1 1 0,0 1 0,-1-1 0,1 1 0,15 5 0,22 1 0,-23-5 0,0 0 0,-1 2 0,0 0 0,0 2 0,37 14 0,39 15 0,34 14 0,0 13 0,-126-58 0,0 0 0,0 1 0,0 0 0,-1 1 0,0 0 0,0 0 0,11 13 0,39 57 0,-41-54 0,22 26 0,2-2 0,49 43 0,-46-48 0,-35-32 0,0 1 0,0 0 0,-1 0 0,0 1 0,-1-1 0,8 21 0,24 77 0,-8-21 0,-15-53 0,2-2 0,2 0 0,23 32 0,-31-47 0,0 1 0,-2 0 0,0 1 0,-2 0 0,0 0 0,6 24 0,-3 5 0,6 70 0,-10-84 0,1 0 0,2 0 0,2 0 0,27 61 0,-4-26 0,-22-48 0,-2 0 0,0 1 0,-1 0 0,8 35 0,-5-10 0,18 47 0,10 42 0,-13-26 0,-16-66 0,-6-29 0,-1 0 0,2 22 0,0-8 0,0 0 0,2-1 0,1 1 0,25 51 0,-20-47 0,-5-14 0,7 21 0,2 0 0,30 46 0,-35-63 0,20 46 0,-21-42 0,20 34 0,-2-9 0,-15-26 0,1 0 0,21 25 0,-22-30 0,26 45 0,-3-5 0,100 150 0,-112-169 0,0 1 0,2-1 0,46 54 0,-30-38 0,-32-41 0,0-1 0,16 17 0,66 73 0,-33-36 0,120 116 0,-157-162 0,-13-13 0,2-1 0,20 13 0,20 16 0,87 69 0,-43-36 0,-54-40 0,37 32 0,-62-49 0,0 0 0,2-2 0,37 20 0,-30-19 0,37 28 0,22 19 0,3-3 0,131 64 0,-127-72 0,27 14 0,-47-36 0,-45-18 0,46 23 0,-52-22 0,1 0 0,35 9 0,-38-14 0,0 1 0,0 1 0,0 0 0,22 15 0,-18-8 0,0-1 0,1-1 0,1-2 0,-1 0 0,40 10 0,75 20 0,-31-13 0,-105-27-151,-1 0-1,0-1 0,0 1 0,0 0 1,0 1-1,0-1 0,-1 0 1,6 4-1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9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 24575,'0'5'0,"-5"6"0,-1 6 0,0 5 0,1 3 0,-3-3 0,0 0 0,1 1 0,2-4-8191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3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24575,'0'5'0,"5"1"0,1 5 0,0 4 0,-1 6 0,-2 3 0,-1 2 0,-5-3 0,-3-6-8191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6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2-8191</inkml:trace>
  <inkml:trace contextRef="#ctx0" brushRef="#br0" timeOffset="1">1 360 24575,'0'5'0,"0"6"0,0 6 0,0 4 0,0-1-8191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24575,'5'0'0,"1"5"0,1 6 0,-2 6 0,-2-1-8191</inkml:trace>
  <inkml:trace contextRef="#ctx0" brushRef="#br0" timeOffset="1">83 332 24575,'0'4'0,"0"7"0,0 6 0,0 5 0,-4-2 0,-2 1 0,0 2 0,1-4-8191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6 0,0 5 0,0-2-8191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7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24575,'0'4'-1402,"0"7"1402,0 6 689,0 5-689,0 3 235,0-2-7948</inkml:trace>
  <inkml:trace contextRef="#ctx0" brushRef="#br0" timeOffset="1">29 305 24575,'0'4'0,"0"7"0,0 6 0,0 5 0,0 3 0,0 2 0,0 1 0,0-4-8191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24575,'-5'5'0,"-1"6"0,0 6 0,1 5 0,2-2-8191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24575,'0'5'0,"0"6"0,0 5 0,0 1-8191</inkml:trace>
  <inkml:trace contextRef="#ctx0" brushRef="#br0" timeOffset="1">26 221 24575,'0'4'0,"0"7"0,0 6 0,0 5 0,0 3 0,-5-2 0,-1-1 0,0 1 0,1 1 0,1-4-8191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3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1-8191</inkml:trace>
  <inkml:trace contextRef="#ctx0" brushRef="#br0" timeOffset="1">29 248 24575,'0'5'0,"0"6"0,0 6 0,-5 5 0,-1-2-8191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6.2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24575,'5'1'0,"0"0"0,-1 1 0,1 0 0,0 0 0,-1 0 0,1 0 0,6 6 0,-1-2 0,11 4 0,0-1 0,1 0 0,0-2 0,0-1 0,1 0 0,-1-2 0,47 3 0,-33-1 0,52 14 0,-61-12 0,1-2 0,0 0 0,42 2 0,-41-8 0,0 2 0,-1 1 0,36 8 0,-48-7 0,0-2 0,0 0 0,0 0 0,1-2 0,-1 0 0,0-1 0,0 0 0,0-1 0,0-1 0,16-5 0,2 1 0,1 2 0,-1 2 0,1 1 0,0 1 0,57 7 0,-26 8 0,-50-10 0,1 0 0,23 2 0,-28-6 0,108 4 0,-109-5 0,1 0 0,-1 0 0,1-1 0,-1 0 0,0-1 0,1 0 0,19-10 0,-39 8 0,-13 0 0,10 2 0,-34-8 0,26 6 0,1 0 0,-1 0 0,1-2 0,-28-14 0,45 21 0,1 0 0,-1 0 0,1-1 0,-1 1 0,1 0 0,-1 0 0,1 0 0,-1-1 0,1 1 0,-1 0 0,1 0 0,-1-1 0,1 1 0,-1-1 0,1 1 0,0 0 0,-1-1 0,1 1 0,-1-1 0,1 1 0,0-1 0,0 1 0,-1-1 0,1 1 0,0-1 0,0 1 0,0-1 0,0 1 0,-1-1 0,1 1 0,0-1 0,0 0 0,0 1 0,0-1 0,0 0 0,2 0 0,-1 0 0,0 0 0,0 1 0,1-1 0,-1 0 0,1 1 0,-1-1 0,0 1 0,1 0 0,-1-1 0,1 1 0,2 0 0,49-1 0,-36 4 0,-1 0 0,1 2 0,-1 0 0,1 1 0,-2 0 0,1 1 0,-1 1 0,22 14 0,-36-21 0,0 0 0,1 1 0,-1-1 0,0 0 0,0 0 0,0 1 0,0-1 0,0 0 0,0 1 0,0-1 0,0 1 0,0-1 0,-1 1 0,1 0 0,-1-1 0,1 1 0,-1 0 0,0-1 0,1 1 0,-1 0 0,0-1 0,0 1 0,0 0 0,0 0 0,-1-1 0,1 1 0,0 0 0,-1-1 0,1 1 0,-1-1 0,0 1 0,1 0 0,-2 1 0,-4 8 0,0 0 0,-1-1 0,-13 17 0,9-13 0,-9 14 0,5-4 0,-1-1 0,-2-1 0,0-1 0,-1 0 0,-27 22 0,44-42-85,0 1 0,1-1-1,-1 0 1,0 0 0,0 0-1,0 0 1,1 0 0,-1 0-1,0-1 1,0 1 0,0-1-1,-1 1 1,1-1 0,0 0-1,-2 1 1,-7-5-6741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7.4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157 250 24575,'0'0'0,"0"0"0,0-1 0,0 1 0,0 0 0,0-1 0,0 1 0,0 0 0,0-1 0,0 1 0,0 0 0,0-1 0,0 1 0,0 0 0,0-1 0,0 1 0,0 0 0,0 0 0,0-1 0,0 1 0,1 0 0,-1-1 0,0 1 0,0 0 0,0 0 0,0-1 0,1 1 0,-1 0 0,0 0 0,0-1 0,1 1 0,-1 0 0,0 0 0,1 0 0,-1-1 0,0 1 0,0 0 0,1 0 0,-1 0 0,0 0 0,1 0 0,-1 0 0,0 0 0,1 0 0,-1 0 0,0 0 0,1 0 0,-1 0 0,0 0 0,1 0 0,-1 0 0,1 0 0,0 1 0,-1-1 0,1 1 0,-1-1 0,1 1 0,0 0 0,-1-1 0,0 1 0,1 0 0,-1-1 0,1 1 0,-1 0 0,0-1 0,1 1 0,-1 0 0,0-1 0,0 1 0,0 0 0,1 0 0,-1 0 0,0-1 0,0 1 0,0 0 0,0 0 0,-1 0 0,-2 16 0,0 0 0,-2 0 0,0-1 0,-1 0 0,-1 0 0,-17 29 0,24-43 0,-1 0 0,0-1 0,0 1 0,0-1 0,0 1 0,0-1 0,0 0 0,0 1 0,-1-1 0,1 0 0,-1 0 0,1 0 0,0 0 0,-1 0 0,0 0 0,1 0 0,-1 0 0,0-1 0,1 1 0,-1 0 0,0-1 0,1 0 0,-1 1 0,0-1 0,-3 0 0,2-1 0,0 1 0,0-1 0,1 0 0,-1-1 0,0 1 0,1 0 0,-1-1 0,1 1 0,-1-1 0,1 0 0,0 0 0,0 0 0,-1 0 0,-1-3 0,-1-1 0,1 0 0,0 0 0,0 0 0,0 0 0,1 0 0,-1-1 0,2 1 0,-1-1 0,1 0 0,0 0 0,0 0 0,-1-13 0,4 14 0,0 1 0,1 0 0,-1 0 0,1-1 0,0 1 0,1 0 0,-1 0 0,1 1 0,0-1 0,0 0 0,0 1 0,1 0 0,-1 0 0,1 0 0,0 0 0,0 1 0,1-1 0,5-3 0,3-1 0,0 0 0,0 1 0,0 1 0,1 0 0,23-6 0,113-36 0,-126 38 0,1 0 0,-1-2 0,41-28 0,-61 38-151,-1-1-1,0 0 0,0 0 0,0 0 1,0 0-1,0-1 0,-1 1 1,3-5-1,3-8-6674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02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24575,'0'647'0,"2"-608"0,10 58 0,-5-56 0,0 44 0,-6-13 0,-1-11 0,15 113 0,-8-121 0,-3 2 0,-5 90 0,3 45 0,10-102 0,2 22 0,14 124 0,-1-17 0,-13-67 0,2 47 0,-3 3 0,1 18 0,-15 871 0,3-1041 0,10 54 0,1 27 0,-10 488 0,-5-317 0,2 664 0,13-769 0,0-29 0,-9 21 0,10 202 0,15-141 0,10 198 0,-26-179 0,1-8 0,-13-206-83,0-17-344,-1 0-1,-8 60 1,2-69-6399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18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45 24575,'0'2'0,"0"1"0,-1-1 0,1 0 0,-1 0 0,0 0 0,1 0 0,-1 0 0,0 0 0,-2 3 0,2-3 0,0 0 0,0-1 0,0 1 0,0 1 0,0-1 0,1 0 0,-1 0 0,1 0 0,-1 0 0,1 0 0,0 1 0,0 1 0,1 6 0,1 0 0,1 0 0,0 0 0,0-1 0,1 1 0,0-1 0,1 0 0,0 0 0,0 0 0,1-1 0,0 0 0,0 0 0,1 0 0,0-1 0,1 0 0,-1-1 0,1 1 0,1-1 0,-1-1 0,15 8 0,-15-9 0,-1 0 0,1-1 0,-1 0 0,1 0 0,0 0 0,0-1 0,0-1 0,0 1 0,1-1 0,-1 0 0,0-1 0,1 0 0,-1-1 0,0 1 0,1-1 0,-1-1 0,0 0 0,0 0 0,0-1 0,0 1 0,-1-2 0,1 1 0,-1-1 0,0 0 0,9-7 0,-8 4 0,-1 0 0,0-1 0,-1 0 0,0 0 0,0-1 0,-1 1 0,0-1 0,0 0 0,-1-1 0,0 1 0,-1-1 0,3-10 0,-1-5 0,0-1 0,-2 1 0,0-40 0,-26 207 0,16 166 0,6-81 0,-4-157 0,-2 0 0,-19 72 0,23-131 0,0-1 0,-1 1 0,0 0 0,-1-1 0,0 0 0,0 0 0,-1 0 0,-1-1 0,1 1 0,-2-2 0,-13 15 0,17-20 0,1 0 0,-1 0 0,0 0 0,0 0 0,0-1 0,0 0 0,0 0 0,-1 0 0,1 0 0,-1-1 0,1 1 0,-1-1 0,0 0 0,1-1 0,-1 1 0,0-1 0,0 0 0,1 0 0,-1 0 0,0-1 0,1 1 0,-1-1 0,0-1 0,1 1 0,-1 0 0,1-1 0,-1 0 0,1 0 0,0-1 0,-6-3 0,6 3 0,1 0 0,-1 0 0,1-1 0,-1 1 0,1-1 0,0 0 0,1 0 0,-1 0 0,1 0 0,0-1 0,0 1 0,0-1 0,0 1 0,1-1 0,-1 1 0,1-1 0,1 0 0,-1 0 0,1 0 0,-1 1 0,2-1 0,-1 0 0,0 0 0,1 0 0,2-7 0,0-5 0,2 1 0,0 0 0,1 0 0,0 0 0,2 1 0,9-17 0,3 3 0,1 0 0,2 1 0,1 0 0,0 3 0,2 0 0,1 1 0,1 1 0,48-28 0,172-125 0,-246 175-114,0-1 1,0 1-1,0 0 0,0-1 0,-1 0 1,1 1-1,0-1 0,-1 0 0,1 0 1,-1 0-1,2-4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27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 2601 24575,'1'-4'0,"1"0"0,0-1 0,0 1 0,0 0 0,0 0 0,0 0 0,1 0 0,0 1 0,0-1 0,0 1 0,4-5 0,5-5 0,456-631 0,-360 480 0,7 4 0,145-154 0,-164 206 0,-10 11 0,131-116 0,-48 68 0,269-211 0,-396 328 0,2 2 0,50-22 0,100-34 0,-171 73 0,74-25 0,0 5 0,2 4 0,111-14 0,-71 24 0,-122 15 0,0 0 0,0 1 0,0 1 0,0 0 0,0 1 0,18 6 0,-20-3 0,-1 1 0,0 1 0,0-1 0,0 2 0,-1 0 0,-1 1 0,15 13 0,-11-7 0,-1 0 0,0 1 0,-1 1 0,17 28 0,-24-33 0,-1 1 0,0 0 0,-1 0 0,-1 0 0,0 1 0,-1 0 0,0-1 0,-1 1 0,-1 0 0,-1 23 0,-3 14 0,-17 86 0,13-97 0,0-6 0,-2 0 0,-1-1 0,-2-1 0,-1 1 0,-26 44 0,-102 149 0,118-192 0,-47 61 0,-155 166 0,114-138 0,-47 47 0,-84 46 0,156-144 0,-9 16 0,55-49 0,-75 56 0,-27 2 0,-128 96 0,-86 61 0,-19-29 0,237-144 0,-112 49 0,206-113 0,-1-1 0,0-3 0,-90 18 0,117-31 0,0 0 0,0-2 0,0 0 0,0 0 0,0-2 0,1 0 0,-1-1 0,1-1 0,0-1 0,0 0 0,-24-14 0,36 17 0,0 0 0,1 0 0,-1-1 0,1 0 0,0 0 0,0 0 0,0 0 0,1-1 0,-1 1 0,1-1 0,0 0 0,-3-7 0,-3-9 0,-11-39 0,12 36 0,3 6 0,1 0 0,0 0 0,2 0 0,0-1 0,1 1 0,0-1 0,2 1 0,0-1 0,2 1 0,-1 0 0,2-1 0,1 1 0,9-25 0,8-13 29,2 1-1,3 1 0,35-54 1,112-141-1311,-165 236 1085,21-29-6629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39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1572 1410 24575,'4'-1'0,"0"-1"0,0 1 0,0-1 0,0 0 0,0 0 0,0 0 0,-1-1 0,1 1 0,-1-1 0,5-4 0,5-3 0,29-23 0,56-56 0,-68 60 0,1 0 0,2 2 0,60-38 0,63-34 0,-60 36 0,-46 34 0,-24 14 0,36-26 0,-14 2 0,-13 10 0,73-46 0,131-53 0,-118 65 0,145-75 0,-236 124 0,60-19 0,-35 14 0,33-17 0,-54 21 0,1 1 0,57-15 0,56-12 0,-21 4 0,233-59 0,-307 82 0,88-13 0,-63 20 0,134 7 0,-88 2 0,-106-2 0,1 0 0,0 1 0,-1 1 0,0 1 0,1 0 0,-1 1 0,25 10 0,11 6 0,-31-12 0,-1 0 0,-1 1 0,0 1 0,0 1 0,37 27 0,-36-22 0,1 0 0,0-2 0,44 20 0,-46-25 0,0 1 0,-1 1 0,0 1 0,-1 1 0,0 0 0,18 18 0,-11-5 0,-2 0 0,0 2 0,-2 1 0,33 54 0,-43-58 0,-2 2 0,0-1 0,-2 1 0,8 42 0,14 46 0,-24-87 0,0 1 0,-1 0 0,-2 0 0,-1 0 0,-2 0 0,-3 39 0,1 6 0,-10 42 0,-5 43 0,15-137 0,-1 0 0,-1 0 0,-1 0 0,-1 0 0,-17 39 0,-7 28 0,19-30 0,9-45 0,0 0 0,-1-1 0,-1 0 0,0 1 0,-7 14 0,-11 19 0,1 1 0,-16 55 0,25-68 0,-21 44 0,2-6 0,22-55 0,0 0 0,-1 0 0,-1-2 0,-1 1 0,-22 25 0,15-21 0,2 1 0,-15 26 0,-135 229 0,148-249 0,-1 0 0,-1-1 0,-43 42 0,1-1 0,2 7 0,36-42 0,-2-1 0,-1-1 0,-49 43 0,37-44 0,15-12 0,1 0 0,1 2 0,-34 37 0,33-29 0,-2-2 0,-1 0 0,-40 29 0,9-6 0,-31 22 0,61-49 0,1 0 0,1 2 0,-23 27 0,19-19 0,-44 36 0,-99 82 0,-66 49 0,18-32 0,117-71 0,74-66 0,-63 48 0,65-56 0,-42 42 0,-3 3 0,-18 0 0,-3-4 0,-106 52 0,142-83 0,30-18 0,-44 15 0,41-17 0,-31 16 0,4-1 0,-2-2 0,-99 26 0,32-11 0,44-9 0,-54 17 0,101-37 0,21-6 0,0-1 0,0 0 0,-18 1 0,-7 1 0,-61 16 0,66-13 0,0-1 0,-54 4 0,1 0 0,70-9 0,0 0 0,0 0 0,-1-2 0,1-1 0,0 0 0,-23-3 0,-55-2 0,80 2 0,1 1 0,-1 0 0,1 1 0,-1 1 0,1 0 0,-27 5 0,16-3 0,1 0 0,-1-2 0,0-1 0,1-1 0,-40-9 0,64 11 0,-113-28 0,85 20 0,-1-2 0,2 0 0,-1-2 0,-36-22 0,-53-22 0,108 52 0,0 0 0,1-1 0,-1 0 0,1 0 0,1-1 0,-1 0 0,1-1 0,0 0 0,1 0 0,-12-14 0,5 1 0,0-1 0,1 0 0,-13-30 0,14 26 0,2 5 0,0 0 0,1 0 0,1-1 0,1 0 0,1-1 0,-6-34 0,-1-20 0,9 62 0,1-1 0,0 1 0,1-1 0,1 0 0,0 0 0,1 0 0,3-24 0,0 20 0,0 0 0,-1-23 0,4-31 0,-2 40 0,-1 0 0,-2-41 0,-2 52 0,1 0 0,1 0 0,1 0 0,1 0 0,0 0 0,2 1 0,10-30 0,3 3 0,16-71 0,-21 71 0,28-73 0,9-13 0,-35 89 0,2 0 0,40-74 0,5 9 0,-28 48 0,2 2 0,52-67 0,-40 65 0,-3-2 0,68-129 0,-81 136 0,51-67 0,-32 50 0,-26 42 0,52-56 0,7-7 0,-42 39 0,-10 11 0,2 2 0,41-40 0,40-36 0,-23 11 0,-11 11 0,-77 92 0,38-40 0,57-78 0,-82 102 0,0 0 0,1 2 0,29-25 0,-22 21 0,30-34 0,-1-12 0,64-73 0,-100 125-1365,-3 4-5461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0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1 996 24575,'1'-4'0,"1"0"0,0 0 0,-1 0 0,1 0 0,1 1 0,-1-1 0,0 0 0,1 1 0,0 0 0,0 0 0,4-4 0,8-11 0,11-17 0,2-3 0,-1-1 0,-3-1 0,0-1 0,17-45 0,-27 47 0,58-165 0,-64 171 0,0 1 0,-2-1 0,-2 0 0,1-51 0,-5 72 0,1 1 0,1-1 0,0 1 0,0 0 0,5-15 0,-18 58 0,6-22 0,0 0 0,2 0 0,-1 1 0,1 0 0,1-1 0,0 1 0,0 0 0,1 0 0,1 23 0,2-19 0,0 1 0,2-1 0,0 0 0,0 0 0,2 0 0,-1-1 0,2 1 0,0-2 0,1 1 0,0-1 0,18 22 0,-24-33 0,0 0 0,0-1 0,0 1 0,0 0 0,0-1 0,0 0 0,1 1 0,-1-1 0,0 0 0,1 0 0,-1 0 0,1-1 0,-1 1 0,1-1 0,-1 1 0,1-1 0,-1 0 0,5 0 0,-1 0 0,-1-1 0,1 0 0,-1-1 0,1 1 0,-1-1 0,1 0 0,-1-1 0,5-2 0,8-6 0,0-1 0,-1-1 0,22-21 0,-26 20 0,0-1 0,-1-1 0,-1 0 0,0-1 0,-2 0 0,0 0 0,0-1 0,7-26 0,-3 13 0,25-46 0,-34 70 0,1-1 0,-1 1 0,0-1 0,-1 0 0,0 0 0,0 0 0,-1 0 0,0-1 0,0 1 0,-1 0 0,1-12 0,-6 11 0,-3 14 0,-3 19 0,-29 254 0,28-221 0,9-47 0,-1 0 0,1 0 0,0 0 0,1 0 0,0 0 0,1 1 0,0-1 0,2 12 0,3-10-1365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1.6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24575,'3'0'0,"-1"-1"0,0 1 0,0-1 0,0 1 0,0-1 0,0 0 0,0 1 0,0-1 0,3-2 0,-3 2 0,0 0 0,0-1 0,0 2 0,0-1 0,0 0 0,0 0 0,0 1 0,0-1 0,0 1 0,1 0 0,-1-1 0,2 1 0,1 1 0,-1 0 0,1 0 0,-1 0 0,0 0 0,0 1 0,0 0 0,0 0 0,0 0 0,0 0 0,0 0 0,0 1 0,-1 0 0,0 0 0,1 0 0,3 5 0,5 6 0,-1 1 0,14 24 0,7 9 0,71 66-1365,-90-99-5461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2.2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351 0 24575,'-1'1'0,"-1"-1"0,1 0 0,0 1 0,-1-1 0,1 1 0,0 0 0,-1-1 0,1 1 0,0 0 0,0 0 0,0 0 0,0 0 0,0 0 0,0 0 0,0 0 0,0 0 0,-1 2 0,-17 26 0,13-18 0,-31 52 0,-45 66 0,40-71-455,3 2 0,-57 116 0,88-158-6371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3.7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411 306 24575,'103'-118'0,"-80"93"0,2 1 0,1 1 0,1 1 0,54-33 0,-70 49 0,1 1 0,-1-1 0,1 2 0,1 0 0,-1 0 0,1 1 0,-1 0 0,20 0 0,-25 3 0,0 0 0,0 0 0,0 1 0,0 0 0,0 0 0,0 1 0,0 0 0,-1 0 0,1 1 0,-1 0 0,1 0 0,-1 0 0,0 1 0,0 0 0,-1 0 0,11 10 0,8 7 0,-19-18 0,0 1 0,-1 0 0,1 0 0,-1 1 0,0-1 0,3 6 0,-5-7 0,-1 0 0,0-1 0,0 1 0,0 0 0,0 0 0,0 0 0,-1 0 0,0 0 0,1 0 0,-1 0 0,0 0 0,0 0 0,-1 0 0,1 0 0,0 0 0,-2 3 0,-1 4 0,0-1 0,-1 0 0,0 0 0,0 0 0,-1 0 0,-1-1 0,1 0 0,-1 0 0,-12 12 0,-9 8 0,-34 25 0,55-48 0,-187 141 0,58-50 0,112-79 0,0-2 0,-39 22 0,35-23 0,-46 35 0,-23 16 0,94-63 0,-7 2 0,0 0 0,0 0 0,-1-1 0,1 0 0,-1-1 0,1 0 0,-1 0 0,0-1 0,0-1 0,0 1 0,1-2 0,-1 1 0,0-1 0,0-1 0,0 1 0,1-2 0,-16-5 0,23 7 0,0 0 0,0 0 0,0 0 0,0 0 0,0-1 0,0 1 0,0 0 0,0-1 0,1 0 0,-1 1 0,1-1 0,-1 0 0,1 0 0,0 0 0,-1 0 0,1 0 0,0 0 0,0 0 0,1-1 0,-1 1 0,0 0 0,1-1 0,-1 1 0,1 0 0,0-1 0,0 1 0,0 0 0,0-1 0,0 1 0,0 0 0,1-1 0,-1 1 0,1 0 0,-1-1 0,1 1 0,0 0 0,0 0 0,2-4 0,5-8 0,0 0 0,0 1 0,2 0 0,15-17 0,-21 26 0,4-7 0,12-13 0,1 1 0,44-38 0,93-63 0,-108 80 0,59-64 0,-42 39 0,-54 55-1365,-2 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6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24575,'0'4'0,"0"7"0,0 6 0,0 5 0,0 3 0,-4-2 0,-3-1 0,2-4-8191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3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1-8191</inkml:trace>
  <inkml:trace contextRef="#ctx0" brushRef="#br0" timeOffset="1">28 303 24575,'0'5'0,"-5"1"0,-1 5 0,0 5 0,2 0-8191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0 24575,'0'5'0,"0"6"0,-5 6 0,-1 4 0,0 4 0,2-2-8191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24575,'0'5'0,"-5"1"0,-1 5 0,0 5 0,2 4 0,0 4 0,2-2-8191</inkml:trace>
  <inkml:trace contextRef="#ctx0" brushRef="#br0" timeOffset="1">1 277 24575,'0'4'0,"0"7"0,0 6 0,0 0-8191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24575,'0'5'0,"0"6"0,-5 1 0,-1 3 0,0 5 0,2 2 0,0 3 0,2-3-8191</inkml:trace>
  <inkml:trace contextRef="#ctx0" brushRef="#br0" timeOffset="1">27 304 24575,'0'5'0,"0"6"0,0 5 0,5 1 0,-3-3 0,2 1 0,1-1-8191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  <inkml:trace contextRef="#ctx0" brushRef="#br0" timeOffset="1">28 332 24575,'0'5'0,"0"6"0,0 5 0,0 6 0,0 3 0,0-3-8191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1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24575,'0'4'0,"0"8"0,0 5 0,-5 0 0,-1 2 0,0 2 0,1-2-8191</inkml:trace>
  <inkml:trace contextRef="#ctx0" brushRef="#br0" timeOffset="1">22 195 24575,'0'5'0,"0"5"0,0 7 0,0 5 0,0-2-8191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24575,'0'4'0,"0"7"0,0 6 0,-5 0 0,-1 2 0,0 3 0,1-3-8191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24575,'4'5'0,"-2"6"0,-3 6 0,5 5 0,1 3 0,-1-2-8191</inkml:trace>
  <inkml:trace contextRef="#ctx0" brushRef="#br0" timeOffset="1">55 304 24575,'0'14'0,"0"10"0,0 5 0,0 2 0,-4 1 0,-3-5-8191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 24575,'0'-4'0,"4"-3"0,7 2 0,6 0 0,0 6 0,2 3 0,-3 6 0,1 0 0,3-1 0,2-2 0,2-2 0,2-2 0,1-2 0,-5-5 0,0-2 0,-5-1-8191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24575,'4'0'0,"7"0"0,6 0 0,4 0 0,4 0 0,3 0 0,0 0 0,1 0 0,0-4 0,-1-3 0,-4 6 0,-7 3-8191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7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 24575,'4'0'0,"7"-5"0,6-2 0,4 1 0,4 1 0,3 1 0,-5 7 0,0 2 0,-5 1-8191</inkml:trace>
  <inkml:trace contextRef="#ctx0" brushRef="#br0" timeOffset="1">414 28 24575,'5'0'0,"6"0"0,6 0 0,4 0 0,0-5 0,0-1 0,1 0 0,2 1 0,2 2 0,-5 1-8191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55 24575,'5'0'0,"5"0"0,7 0 0,5 0 0,3 0 0,2 0 0,1 0 0,-4 0-8191</inkml:trace>
  <inkml:trace contextRef="#ctx0" brushRef="#br0" timeOffset="1">469 1 24575,'5'0'0,"6"0"0,6 0 0,5 0 0,3 0 0,-3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24575,'5'0'0,"6"0"0,6 0 0,5-5 0,3-1 0,2 0 0,1 1 0,1 2 0,0 5 0,0 3 0,-6 1-8191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24575,'5'0'0,"1"5"0,5 1 0,5 0 0,-1-1-8191</inkml:trace>
  <inkml:trace contextRef="#ctx0" brushRef="#br0" timeOffset="1">359 28 24575,'5'0'0,"6"0"0,1 0-8191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1 905 24575,'7'-1'0,"0"-1"0,0 0 0,0-1 0,0 0 0,0 0 0,-1 0 0,1-1 0,-1 0 0,9-7 0,-11 8 0,17-13 0,0-1 0,-1-1 0,0 0 0,19-26 0,61-90 0,-52 66 0,-40 56 0,-1 0 0,0 0 0,-1-1 0,0 0 0,7-23 0,11-70 0,-11 44 0,-9 37 0,-1 0 0,1-33 0,-3 31 0,7-48 0,6 3 0,-15 69 0,-3 10 0,-4 15 0,2 7 0,2 0 0,0 0 0,2 1 0,2-1 0,4 50 0,-2-63 0,1 0 0,0-1 0,1 1 0,0-1 0,1 0 0,1-1 0,1 1 0,0-1 0,0 0 0,2-1 0,0 0 0,13 16 0,-19-26 0,-1-1 0,1 0 0,0 1 0,0-1 0,0-1 0,0 1 0,0 0 0,0-1 0,1 1 0,-1-1 0,0 0 0,1 0 0,-1 0 0,1-1 0,5 1 0,-1-1 0,-1 0 0,0 0 0,1-1 0,-1 0 0,0-1 0,1 0 0,8-3 0,-2-1 0,0 0 0,0-2 0,0 1 0,-1-1 0,0-1 0,20-18 0,-26 20 0,0 0 0,-1-1 0,0 0 0,0 0 0,-1 0 0,0-1 0,0 0 0,5-13 0,-2-4 0,10-48 0,-17 73 0,18-65 0,-13 49 0,-1 0 0,0 0 0,2-27 0,-7 41 0,-1 7 0,-2 19 0,-3 32 0,4-15 0,-1 25 0,6 81 0,2-123-1365,1-6-5461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8.2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91 24575,'7'8'0,"-1"0"0,0 0 0,-1 1 0,4 9 0,24 34 0,-31-49 0,0-1 0,-1 0 0,1 0 0,0 0 0,0-1 0,0 1 0,1 0 0,-1-1 0,0 1 0,1-1 0,-1 0 0,1 0 0,-1 0 0,1 0 0,-1 0 0,1-1 0,4 1 0,-3-1 0,0 0 0,0-1 0,-1 0 0,1 0 0,0 0 0,0 0 0,-1-1 0,1 1 0,0-1 0,-1 0 0,0 0 0,1 0 0,-1-1 0,0 1 0,0-1 0,0 1 0,0-1 0,-1 0 0,1 0 0,-1-1 0,0 1 0,0 0 0,3-8 0,1 1 0,-1-1 0,-1 0 0,0-1 0,0 1 0,-1-1 0,2-20 0,-5 32 0,1-4 0,0 0 0,-1 1 0,1-1 0,-1 0 0,0 0 0,-1 0 0,1 1 0,0-1 0,-1 0 0,0 0 0,0 1 0,0-1 0,0 1 0,-1-1 0,-1-3 0,3 7 0,0 0 0,-1 0 0,1 0 0,0 0 0,0-1 0,0 1 0,0 0 0,0 0 0,0 0 0,-1 0 0,1 0 0,0 0 0,0 0 0,0 0 0,0 0 0,-1 0 0,1 0 0,0 0 0,0 0 0,0 0 0,0 0 0,-1 0 0,1 0 0,0 0 0,0 0 0,0 0 0,0 0 0,-1 0 0,1 0 0,0 0 0,0 0 0,0 0 0,0 0 0,0 0 0,-1 0 0,1 0 0,0 0 0,0 1 0,0-1 0,0 0 0,0 0 0,0 0 0,-1 0 0,-3 11 0,-1 11 0,-1 71 0,6 122 0,3-82 0,-3-94 0,1 20 0,-3 0 0,-14 93 0,12-129 0,3-13 0,-1 1 0,0 0 0,-1-1 0,0 1 0,-5 10 0,7-19 0,0 0 0,0 0 0,-1 0 0,1 0 0,0-1 0,-1 1 0,1 0 0,-1-1 0,1 1 0,-1-1 0,0 1 0,0-1 0,1 0 0,-1 0 0,0 0 0,0 0 0,0 0 0,0 0 0,-1 0 0,1-1 0,0 1 0,0-1 0,0 0 0,0 1 0,-1-1 0,1 0 0,0 0 0,0-1 0,0 1 0,-4-1 0,0 0 0,0-1 0,0 0 0,0 0 0,0 0 0,1-1 0,-1 0 0,1 0 0,-1 0 0,1-1 0,0 0 0,1 0 0,-1 0 0,-6-8 0,8 9 0,1 0 0,0 0 0,-1-1 0,1 1 0,1-1 0,-1 1 0,0-1 0,1 0 0,0 1 0,0-1 0,0 0 0,0 0 0,0 0 0,1 0 0,0 0 0,0 0 0,0 0 0,0 0 0,1 0 0,-1 0 0,1 1 0,2-6 0,1 0 0,0 0 0,0 0 0,2 1 0,-1-1 0,1 1 0,0 1 0,9-10 0,55-47 0,-43 40 0,42-34-25,-35 32-422,-2-3 1,42-46-1,-55 51-6379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1 909 24575,'6'-1'0,"-1"1"0,1-1 0,-1-1 0,1 1 0,-1-1 0,1 0 0,-1 0 0,0 0 0,0-1 0,0 0 0,0 0 0,0 0 0,-1 0 0,5-5 0,9-9 0,32-38 0,-25 25 0,127-168 0,-76 90 0,-58 85 0,-2-2 0,0-1 0,-2 0 0,-1 0 0,-1-1 0,-1-1 0,9-39 0,-9 29 0,-6 25 0,-1-1 0,-1 0 0,0 0 0,0 0 0,-2 0 0,0-1 0,0 1 0,-2-18 0,1 32 0,0-1 0,0 1 0,0-1 0,0 1 0,0 0 0,0-1 0,0 1 0,0-1 0,-1 1 0,1 0 0,0-1 0,0 1 0,0-1 0,0 1 0,-1 0 0,1-1 0,0 1 0,0 0 0,0-1 0,-1 1 0,1 0 0,0-1 0,-1 1 0,1 0 0,0 0 0,-1-1 0,1 1 0,0 0 0,-1 0 0,1 0 0,-1-1 0,1 1 0,-10 9 0,-6 20 0,9-9 0,1-1 0,1 1 0,1 1 0,1-1 0,-1 27 0,3-5 0,7 67 0,-6-103 0,0 0 0,1 1 0,0-1 0,1 0 0,0 0 0,-1 0 0,2 0 0,-1-1 0,1 1 0,0 0 0,0-1 0,0 0 0,1 0 0,0 0 0,0 0 0,0 0 0,0-1 0,1 0 0,0 0 0,0 0 0,0-1 0,0 1 0,1-1 0,-1 0 0,1-1 0,0 1 0,0-1 0,0-1 0,0 1 0,0-1 0,0 0 0,9 1 0,3-2 0,-1-1 0,1 0 0,-1-2 0,0 0 0,0 0 0,21-9 0,-8 2 0,-1-2 0,44-25 0,-60 30 0,-1-1 0,-1-1 0,1 1 0,-2-2 0,1 0 0,-1 0 0,-1-1 0,10-13 0,-7 6 0,0-2 0,-2 1 0,0-2 0,10-29 0,-12 26 0,8-22 0,37-75 0,-51 121 0,0 8 0,-1 12 0,-3 103 0,3 83 0,0-199 0,-1 0 0,1 1 0,1-1 0,-1 0 0,1 0 0,1 0 0,-1 0 0,6 9 0,-8-15 0,1 0 0,0 1 0,0-1 0,0 0 0,0 0 0,1 1 0,-1-1 0,0 0 0,0 0 0,1 0 0,-1 0 0,0-1 0,1 1 0,-1 0 0,1-1 0,-1 1 0,3 0 0,-2-1 0,0 0 0,1 0 0,-1 0 0,0 0 0,0-1 0,0 1 0,0-1 0,1 1 0,-1-1 0,0 0 0,0 0 0,0 0 0,0 0 0,0 0 0,-1 0 0,3-2 0,4-3-273,-1 0 0,0-1 0,-1 0 0,9-10 0,3-7-6553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0 24575,'0'5'0,"0"6"0,0 6 0,0 9 0,-4 5 0,-2 7 0,-5 1 0,0 4 0,-3-1 0,1-3 0,3-3 0,-2-3 0,1-3 0,-2-2 0,1 0 0,3-5-8191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9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477 137 24575,'-1'30'0,"-1"1"0,-2 0 0,-13 47 0,-33 83 0,3-43 0,41-105 0,-1 0 0,-1 0 0,1-1 0,-2 0 0,0-1 0,-15 16 0,21-24 0,0-1 0,1 0 0,-1 1 0,0-1 0,0-1 0,0 1 0,0 0 0,-1-1 0,1 0 0,0 1 0,-1-1 0,1-1 0,-1 1 0,1 0 0,-1-1 0,1 0 0,-1 1 0,-5-2 0,4 0 0,0 0 0,-1-1 0,1 0 0,0 0 0,0 0 0,0 0 0,0-1 0,0 0 0,1 0 0,-9-7 0,1-1 0,1 0 0,0-2 0,0 1 0,1-1 0,1-1 0,0 0 0,-6-15 0,2 1 0,1-1 0,2 0 0,1 0 0,-9-53 0,16 68 0,0-1 0,1 0 0,0 0 0,2 1 0,-1-1 0,2 0 0,0 0 0,0 1 0,2-1 0,0 1 0,10-24 0,-8 28 0,0 1 0,0 0 0,2 1 0,-1-1 0,1 1 0,0 1 0,0-1 0,1 1 0,0 1 0,0 0 0,1 0 0,0 1 0,14-6 0,6-1 0,0 1 0,0 2 0,44-8 0,-54 14 0,-1 0 0,1 1 0,0 1 0,-1 1 0,1 1 0,0 0 0,-1 2 0,1 0 0,-1 1 0,0 1 0,0 1 0,-1 1 0,1 0 0,17 11 0,-9-4 0,0-1 0,1-1 0,44 13 0,-54-21 0,0 0 0,1-2 0,-1 0 0,1-1 0,-1-1 0,37-4 0,-3-5 0,58-18 0,6-2 0,-85 23 0,-13 4 0,0-2 0,-1 0 0,21-9 0,-37 13-28,-1 0 1,1 0-1,-1 0 0,1 0 0,-1 0 0,1 0 0,-1 0 0,1 0 0,-1-1 1,1 1-1,-1 0 0,1 0 0,-1-1 0,1 1 0,-1 0 0,0-1 1,1 1-1,-1 0 0,0-1 0,1 1 0,-1 0 0,0-1 0,1 1 1,-1-1-1,0 1 0,0-1 0,0 1 0,1-1 0,-1 1 0,0-1 1,0 1-1,0-1 0,0 1 0,0-1 0,0 1 0,0-1 0,0 1 0,0-1 1,0 1-1,0-1 0,0 1 0,0-1 0,0 1 0,-1-1 0,1 1 1,0-1-1,0 1 0,-1-1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24575,'-4'0'0,"2"0"0,12 0 0,22 5 0,30 1 0,32 0 0,29-1 0,16-1 0,8-2 0,-2-1 0,-12 0 0,-18-1 0,-20 0 0,-22-1 0,-23-4 0,-24-2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2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1033 24575,'9'-1'0,"0"-2"0,0 1 0,0-1 0,0-1 0,-1 0 0,0 0 0,0 0 0,8-6 0,-9 6 0,42-30 0,0-2 0,-3-3 0,47-48 0,-71 67 0,56-60 0,-3-4 0,-4-2 0,-3-4 0,57-101 0,-104 158 0,-2-1 0,-1-2 0,22-59 0,-39 94 0,-1 0 0,1 0 0,-1 0 0,0 0 0,1 0 0,-1-1 0,0 1 0,0 0 0,1 0 0,-1 0 0,0 0 0,0 0 0,0-1 0,-1 1 0,1 0 0,0 0 0,0 0 0,-1-2 0,0 3 0,0 0 0,1 0 0,-1 0 0,0 0 0,1 1 0,-1-1 0,0 0 0,1 0 0,-1 1 0,0-1 0,1 0 0,-1 1 0,1-1 0,-1 0 0,1 1 0,-1-1 0,1 1 0,-1-1 0,1 1 0,-2 1 0,-28 37 0,21-21 0,1 1 0,1 0 0,0 0 0,2 0 0,0 1 0,1 0 0,1 0 0,1 0 0,1 1 0,1-1 0,0 0 0,2 1 0,0-1 0,1 0 0,1 0 0,1-1 0,15 38 0,-17-50 0,1 1 0,0-1 0,0 0 0,1 0 0,-1 0 0,2-1 0,-1 1 0,1-1 0,0-1 0,0 1 0,1-1 0,-1 0 0,1 0 0,0-1 0,1 0 0,-1 0 0,1-1 0,-1 0 0,1 0 0,0-1 0,12 3 0,-8-4 0,0 0 0,0-1 0,-1 0 0,1-1 0,0-1 0,0 1 0,0-2 0,-1 0 0,1 0 0,-1-1 0,0 0 0,0-1 0,0 0 0,14-10 0,-1-2 0,-2 0 0,1-1 0,-2-2 0,-1 0 0,0-1 0,19-28 0,89-149 0,-26 36 0,-90 148 0,-12 14 0,0 0 0,0 0 0,0 0 0,1 0 0,-1 0 0,0 0 0,0 0 0,0 0 0,0 0 0,0 0 0,0-1 0,0 1 0,0 0 0,0 0 0,1 0 0,-1 0 0,0 0 0,0 0 0,0 0 0,0 0 0,0 0 0,0 0 0,0 0 0,0 0 0,1 0 0,-1 0 0,0 0 0,0 0 0,0 0 0,0 0 0,0 0 0,0 0 0,0 1 0,0-1 0,1 0 0,-1 0 0,0 0 0,0 0 0,0 0 0,0 0 0,0 0 0,0 0 0,0 0 0,0 0 0,0 0 0,0 0 0,0 1 0,0-1 0,0 0 0,1 0 0,-1 0 0,0 0 0,0 0 0,0 0 0,0 0 0,0 1 0,-4 25 0,3-16 0,-8 37 0,3 1 0,0 66 0,5-100 0,2 1 0,0-1 0,1 0 0,0 1 0,1-1 0,0 0 0,1-1 0,1 1 0,1-1 0,-1 1 0,2-2 0,12 20 0,-15-27-97,1 0-1,0 0 1,-1 0-1,1-1 1,1 1-1,-1-1 1,1-1-1,-1 1 1,1-1-1,0 0 1,1 0-1,-1-1 0,12 3 1,27 2-6729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 24575,'0'4'0,"-5"12"0,-11 12 0,-12 15 0,-6 19 0,-6 9 0,-7 1 0,1-6 0,8-20 0,15-27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6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823 16 24575,'0'-7'0,"-2"-1"0,-11 11 0,3 1 0,-198 60 0,-255 43 0,442-101 0,21-6 0,0 0 0,0 0 0,0 1 0,-1-1 0,1 0 0,0 0 0,0 0 0,0 0 0,-1 0 0,1 0 0,0 0 0,0 1 0,0-1 0,0 0 0,-1 0 0,1 0 0,0 0 0,0 1 0,0-1 0,0 0 0,0 0 0,0 0 0,0 1 0,0-1 0,-1 0 0,1 0 0,0 0 0,0 1 0,0-1 0,0 0 0,0 0 0,0 1 0,0-1 0,0 0 0,0 0 0,0 0 0,1 1 0,1 1 0,0 0 0,1 0 0,-1 0 0,1 0 0,0 0 0,0-1 0,5 3 0,137 78 0,155 116 0,-263-171 0,53 47 0,-88-73 0,-1 1 0,0-1 0,0 0 0,0 0 0,0 1 0,1-1 0,-2 1 0,1-1 0,0 1 0,0-1 0,0 1 0,0 2 0,-1-4 0,0 1 0,0-1 0,0 1 0,0 0 0,0-1 0,0 1 0,0-1 0,0 1 0,-1 0 0,1-1 0,0 1 0,0-1 0,0 1 0,-1-1 0,1 1 0,0 0 0,-1-1 0,1 1 0,0-1 0,-1 0 0,1 1 0,-1-1 0,0 1 0,-3 2 0,-1-1 0,1 0 0,-1 0 0,0 0 0,0 0 0,-8 1 0,-6 2 0,-40 17 0,2 2 0,0 2 0,2 3 0,1 3 0,1 1 0,2 3 0,-84 77 0,9 28 0,126-141 0,0 0 0,0 0 0,0 1 0,-1-1 0,1 0 0,0 0 0,0 0 0,0 0 0,0 0 0,0 0 0,0 0 0,0 0 0,0 0 0,0 1 0,0-1 0,0 0 0,-1 0 0,1 0 0,0 0 0,0 0 0,0 0 0,0 1 0,0-1 0,0 0 0,0 0 0,0 0 0,0 0 0,0 0 0,0 0 0,0 1 0,0-1 0,0 0 0,1 0 0,-1 0 0,0 0 0,0 0 0,0 0 0,0 0 0,0 1 0,0-1 0,0 0 0,0 0 0,0 0 0,0 0 0,0 0 0,0 0 0,1 0 0,-1 0 0,0 0 0,0 0 0,0 0 0,0 1 0,0-1 0,0 0 0,0 0 0,1 0 0,-1 0 0,0 0 0,0 0 0,0 0 0,0 0 0,0 0 0,1 0 0,16 1 0,40-6 0,-20 1 0,57-1 0,396-17 0,-473 22 0,112 2 0,-114-1 0,1 1 0,-1 0 0,0 1 0,0 1 0,-1 1 0,17 6 0,0 9 0,-30-19 0,1 0 0,-1 0 0,0 0 0,0 0 0,0 0 0,0 1 0,0-1 0,0 0 0,0 1 0,0-1 0,0 1 0,0-1 0,-1 1 0,1-1 0,-1 1 0,1-1 0,-1 1 0,1 2 0,-2-6 0,0 1 0,0 0 0,1 0 0,-1 0 0,0 0 0,1-1 0,-1 1 0,1 0 0,-1-1 0,1 1 0,0 0 0,-1-1 0,1 1 0,0-3 0,0 2-65,1 1 0,-1-1 0,1 1 0,0-1 0,-1 1 0,1-1 0,0 1 0,0 0 0,0-1 0,0 1 0,0 0 0,0-1 0,0 1 0,0 0 0,0 0 0,1 0 0,-1 0 0,0 0 0,1 1 0,2-3 0,16-4-6761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0 117 24575,'2'-2'0,"0"0"0,1 0 0,-1 0 0,1 0 0,-1 0 0,1 1 0,0-1 0,0 1 0,0 0 0,-1 0 0,1 0 0,0 0 0,0 1 0,0-1 0,1 1 0,2-1 0,5 1 0,0 1 0,0 0 0,14 4 0,-16-3 0,1-1 0,-1 1 0,0-2 0,14 1 0,11-6 0,38-11 0,-54 10 0,0 2 0,0 0 0,0 1 0,1 1 0,0 0 0,-1 2 0,1 0 0,20 3 0,84 14 0,-95-15 0,0-1 0,0-1 0,0-2 0,40-7 0,-59 8 0,0 1 0,0-1 0,0 1 0,0 1 0,0 0 0,9 2 0,-10-2 0,1 1 0,0-2 0,-1 1 0,1-1 0,0 0 0,10-2 0,36-8 0,-1 3 0,1 3 0,64 2 0,-38 4 0,113-4 0,-123-10 0,-60 9 0,1 0 0,-1 1 0,0 0 0,1 1 0,0 0 0,-1 1 0,1 0 0,-1 1 0,1 1 0,12 2 0,-9 0 0,-1-1 0,1-1 0,1 0 0,-1-1 0,0 0 0,0-2 0,0 1 0,0-2 0,27-6 0,-7 3 0,1 2 0,43 1 0,43-4 0,-53 5 0,-56 2 0,0-1 0,-1 0 0,1-1 0,0 0 0,12-4 0,21-3 0,0 1 0,1 3 0,-1 2 0,69 5 0,-16-1 0,619-2 0,-682 2 0,-1 2 0,1 1 0,40 12 0,-40-8 0,1-2 0,66 5 0,-79-12 0,25 1 0,0 1 0,50 10 0,-38-4 0,1-3 0,119-5 0,-71-2 0,276 2 0,-359 2 0,-1 0 0,36 9 0,-34-5 0,50 3 0,-56-9 0,-1-1 0,1-1 0,-1 0 0,42-11 0,-50 10 0,0 0 0,0 2 0,0-1 0,0 2 0,0 0 0,0 0 0,0 1 0,1 1 0,-1 0 0,21 6 0,5-1 0,1-1 0,0-3 0,0-1 0,60-5 0,-10 1 0,1373 2 0,-1437-2 0,1 0 0,34-9 0,-32 6 0,49-4 0,-30 8 0,-1 3 0,51 8 0,-83-9 0,0 0 0,0-1 0,23-3 0,-26 1 0,1 1 0,-1 0 0,1 1 0,-1 1 0,0 0 0,14 3 0,16 5 0,50 3 0,4 1 0,-32-5 0,0-3 0,112-6 0,-65-1 0,441 2 0,-497 6 0,-45-4 0,0 0 0,0-1 0,0 0 0,-1-1 0,14-1 0,-23 1-1,1 0-1,-1 0 0,0 0 1,0 0-1,1 0 1,-1 0-1,0 0 0,1 0 1,-1 0-1,0 0 0,0 0 1,0 0-1,1-1 1,-1 1-1,0 0 0,0 0 1,1 0-1,-1 0 1,0 0-1,0-1 0,0 1 1,1 0-1,-1 0 0,0 0 1,0 0-1,0-1 1,0 1-1,1 0 0,-1 0 1,0-1-1,0 1 1,0 0-1,0 0 0,0 0 1,0-1-1,0 1 0,0-1 1,-6-7 153,-15-4-1608,4 6-5370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24575,'20'-1'0,"0"-1"0,38-8 0,-14 1 0,-40 9 0,0-1 0,1 0 0,-1 1 0,0 0 0,0 0 0,1 0 0,-1 1 0,0-1 0,0 1 0,1 0 0,-1 0 0,0 0 0,0 1 0,0 0 0,-1-1 0,1 1 0,0 1 0,-1-1 0,5 4 0,-3-1 0,-1 0 0,0 0 0,0 0 0,0 1 0,-1-1 0,1 1 0,-2 0 0,1 0 0,-1 0 0,1 1 0,-2-1 0,2 7 0,-2-9 0,3 16 0,1-1 0,1 1 0,13 30 0,-16-44 0,1 0 0,0 0 0,-1 0 0,2-1 0,-1 0 0,0 0 0,1 0 0,0-1 0,0 1 0,1-1 0,-1 0 0,1-1 0,0 1 0,12 4 0,126 60 0,-136-64-105,1 0 0,-1-1 0,1-1 0,-1 1 0,1-1 0,0-1 0,0 1 0,0-2 0,-1 1 0,1-1 0,0-1 0,13-1 0,-4-4-6721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1 24575,'-84'138'0,"58"-100"0,1 2 0,-21 46 0,18-12 0,-24 94 0,8-19 0,22-99-1365,11-33-5461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24575,'4'1'0,"-1"0"0,0 0 0,0 0 0,0 1 0,0-1 0,0 1 0,0 0 0,0 0 0,-1 0 0,1 0 0,3 4 0,20 12 0,-8-9 0,1-2 0,0-1 0,0 0 0,0-1 0,0-1 0,25 1 0,62 9 0,-71-8 0,46 1 0,24-4 0,120-13 0,-193 5 0,-25 3 0,0 1 0,0 0 0,0 0 0,0 0 0,1 1 0,-1 0 0,0 1 0,7 1 0,18 3 0,-1-1 0,38 0 0,-1-1 0,-1 10 0,-48-9 0,35 5 0,-29-8 0,-1-1 0,0-1 0,1-1 0,-1-1 0,30-8 0,-34 6 0,0 2 0,-1 0 0,2 1 0,-1 1 0,0 0 0,0 2 0,0 1 0,0 0 0,27 7 0,-36-7 0,1 0 0,-1-1 0,1-1 0,0 0 0,-1-1 0,1 0 0,21-4 0,28-3 0,238 7 0,-155 2 0,25-3 0,-127 1 0,1-1 0,46-8 0,-40 3 0,56 0 0,12 10 0,124-5 0,-174-11 0,-50 8 0,1 2 0,20-2 0,78 4 0,15 0 0,-64-12 0,-50 9 0,1 0 0,19-1 0,316 2 0,-182 6 0,-139-5 0,61-11 0,-61 8 0,59-4 0,181 16 0,-81-10 0,-46 0 0,-96 2 0,-25 0 0,0 1 0,-1 1 0,1 0 0,42 10 0,-39-5 0,1-2 0,-1 0 0,0-2 0,46-2 0,31 2 0,-36 10 0,-51-7 0,1-2 0,19 2 0,2-2 0,12-1 0,51 11 0,-81-9 0,0-2 0,-1 0 0,1-1 0,0-1 0,0-1 0,37-6 0,-41 6 0,0 0 0,0 0 0,0 2 0,29 4 0,15 1 0,-30-6 0,1-1 0,-1-2 0,42-9 0,-13 4 0,0 3 0,0 2 0,64 6 0,-14-1 0,912-2 0,-1043 0-1365,-1 0-5461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0 104 24575,'18'-14'0,"0"0"0,1 2 0,0 0 0,1 1 0,31-13 0,-39 18 0,-9 5 0,0-1 0,1 1 0,-1-1 0,0 1 0,1 0 0,-1 0 0,1 0 0,0 1 0,-1 0 0,1-1 0,-1 1 0,1 0 0,-1 0 0,7 2 0,-7-1 0,-1 0 0,0 0 0,0 1 0,0-1 0,0 0 0,0 1 0,0 0 0,0 0 0,0-1 0,0 1 0,-1 0 0,1 0 0,-1 0 0,0 1 0,1-1 0,-1 0 0,0 0 0,0 1 0,0-1 0,-1 1 0,2 3 0,3 14 0,1-1 0,1 1 0,1-1 0,1 0 0,0-1 0,19 26 0,-22-36 0,0-1 0,1 0 0,0 0 0,0 0 0,1-1 0,0 0 0,0 0 0,0-1 0,1 0 0,-1-1 0,1 0 0,1 0 0,-1-1 0,0 0 0,19 4 0,-13-6-27,0 0-1,0-1 1,0-1-1,0 0 1,0-1 0,26-7-1,-6 2-1145,-11 3-5653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1 24575,'-1'2'0,"0"1"0,0-1 0,0 1 0,-1-1 0,1 1 0,-1-1 0,1 0 0,-1 1 0,0-1 0,0 0 0,0 0 0,-3 2 0,-5 6 0,-9 15 0,2 0 0,0 1 0,-19 42 0,-32 92 0,20-40 0,-25 32-1365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3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24575,'0'-1'0,"0"0"0,-1 0 0,1 0 0,0 1 0,0-1 0,0 0 0,0 0 0,1 0 0,-1 0 0,0 0 0,0 0 0,1 0 0,-1 0 0,0 0 0,1 0 0,-1 0 0,1 0 0,-1 0 0,2 0 0,-2 1 0,1 0 0,-1 0 0,1 0 0,-1 0 0,1 0 0,0 0 0,-1 1 0,1-1 0,-1 0 0,1 0 0,-1 1 0,0-1 0,1 0 0,-1 1 0,1-1 0,-1 0 0,1 1 0,-1-1 0,0 1 0,1-1 0,-1 1 0,0-1 0,1 2 0,22 41 0,22 89 0,33 160 0,-68-248 0,175 880-2287,-179-881 2287,-7-33 0,-4-20 0,-4-19 0,-2-49 541,7 41-6986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4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1 191 24575,'20'-19'0,"2"2"0,0 0 0,1 0 0,0 2 0,43-19 0,-31 18 0,0 2 0,1 1 0,59-12 0,-88 24 0,-1 0 0,0 0 0,1 1 0,-1-1 0,1 1 0,-1 1 0,1-1 0,-1 1 0,1 0 0,-1 1 0,0 0 0,0 0 0,0 0 0,0 0 0,0 1 0,0 0 0,9 7 0,-8-4 0,1 1 0,-1 0 0,-1 0 0,1 0 0,-1 1 0,0 0 0,-1 1 0,0-1 0,0 1 0,6 18 0,-6-15 0,0 0 0,-1 0 0,0 1 0,-1 0 0,0-1 0,-1 1 0,-1 0 0,0 0 0,0 0 0,-1 1 0,-4 18 0,-3 15 0,2-12 0,-2 0 0,-13 41 0,17-66 0,-1-1 0,1 0 0,-2 0 0,1 0 0,-1-1 0,-1 1 0,0-1 0,0-1 0,0 1 0,-1-1 0,0 0 0,-14 11 0,13-14 14,1 0-1,0-1 1,-1 0-1,0 0 1,0-1-1,-13 3 1,14-4-147,0 1 0,1-1 1,-1 1-1,0 1 0,1-1 1,0 1-1,-1 0 0,1 0 0,0 1 1,-6 5-1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5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71 24575,'3'-4'0,"0"0"0,-1 0 0,1-1 0,-1 1 0,0-1 0,0 1 0,-1-1 0,1 1 0,-1-1 0,0 0 0,0 0 0,-1 0 0,1-5 0,-1 10 0,0 0 0,0 0 0,0 1 0,0-1 0,0 0 0,0 0 0,-1 0 0,1 0 0,0 0 0,0 0 0,0 0 0,0 0 0,0 0 0,0 0 0,0 0 0,0 0 0,0 0 0,0 0 0,0 0 0,0 0 0,-1 0 0,1 0 0,0 0 0,0 0 0,0 0 0,0 0 0,0 0 0,0 0 0,0 0 0,0 0 0,0 0 0,0 0 0,0 0 0,0 0 0,0 0 0,-1 0 0,1 0 0,0 0 0,0-1 0,0 1 0,0 0 0,0 0 0,0 0 0,0 0 0,0 0 0,0 0 0,0 0 0,0 0 0,0 0 0,0 0 0,0 0 0,0 0 0,0 0 0,0 0 0,0-1 0,0 1 0,0 0 0,0 0 0,0 0 0,0 0 0,0 0 0,0 0 0,0 0 0,0 0 0,-7 9 0,-7 15 0,3 8 0,0 1 0,2 0 0,2 1 0,1 0 0,-2 50 0,7-35 0,2 0 0,2 0 0,13 63 0,4-22 0,5-1 0,3-1 0,64 138 0,-85-212 0,0 0 0,0 0 0,1 0 0,1-1 0,14 17 0,-19-26 0,1 1 0,0-1 0,0 0 0,1 0 0,-1 0 0,1-1 0,0 0 0,0 0 0,0 0 0,0-1 0,1 0 0,-1 0 0,0 0 0,1-1 0,8 1 0,-6-2-76,-1 1 1,1-1-1,0 0 0,0-1 0,0 0 0,0 0 0,0-1 0,-1 0 1,1-1-1,-1 0 0,1 0 0,-1 0 0,0-1 0,0-1 1,-1 1-1,1-1 0,9-9 0,1-2-6750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 24575,'1'-3'0,"-1"1"0,1-1 0,0 1 0,0-1 0,0 1 0,0 0 0,1 0 0,-1-1 0,1 1 0,-1 0 0,1 0 0,0 0 0,0 1 0,0-1 0,0 0 0,4-2 0,36-21 0,-41 24 0,0 1 0,0-1 0,0 1 0,0 0 0,0 0 0,0-1 0,0 1 0,0 0 0,0 0 0,0 0 0,0 0 0,0 0 0,0 0 0,0 0 0,0 0 0,0 1 0,0-1 0,0 0 0,0 1 0,0-1 0,0 0 0,0 1 0,0 0 0,-1-1 0,1 1 0,0-1 0,0 1 0,0 0 0,-1-1 0,1 1 0,0 0 0,-1 0 0,1 0 0,-1 0 0,1-1 0,-1 1 0,1 0 0,-1 0 0,1 0 0,-1 0 0,0 1 0,3 7 0,0 0 0,-1 0 0,1 18 0,-1-11 0,6 43 0,-5-32 0,10 42 0,-11-61 0,1 0 0,0 0 0,0 0 0,0-1 0,1 1 0,1-1 0,-1 0 0,1 0 0,8 9 0,10 10 0,-11-12 0,1-1 0,0 0 0,22 16 0,-31-26 0,0 0 0,1 0 0,0-1 0,-1 0 0,1 0 0,0 0 0,0 0 0,0-1 0,1 0 0,-1 0 0,0 0 0,0 0 0,0-1 0,1 0 0,-1 0 0,9-2 0,135-19 0,-105 11-1365,-26 4-5461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4 24575,'0'0'0,"0"0"0,0 0 0,0 0 0,0 0 0,0 0 0,0 0 0,0-1 0,0 1 0,0 0 0,0 0 0,0 0 0,0 0 0,0 0 0,0 0 0,0 0 0,0 0 0,0-1 0,0 1 0,0 0 0,0 0 0,0 0 0,0 0 0,0 0 0,0 0 0,0 0 0,0 0 0,0-1 0,0 1 0,0 0 0,0 0 0,0 0 0,0 0 0,0 0 0,0 0 0,-1 0 0,1 0 0,0 0 0,0 0 0,0 0 0,0 0 0,0 0 0,0-1 0,0 1 0,0 0 0,0 0 0,-1 0 0,1 0 0,0 0 0,0 0 0,0 0 0,0 0 0,0 0 0,0 0 0,0 0 0,0 0 0,-1 0 0,1 0 0,0 0 0,0 0 0,0 1 0,-7 6 0,-5 14 0,-19 43 0,3 2 0,3 1 0,-19 82 0,-1-1 0,-35 160 0,70-277 120,2-22-321,8-9 153,-1 0 1,1-1-1,0 1 1,-1 0-1,1 0 1,-1-1-1,1 1 1,0 0-1,-1-1 0,1 1 1,0 0-1,-1-1 1,1 1-1,0-1 1,-1 1-1,1 0 1,0-1-1,0 1 0,0-1 1,-1 1-1,1-1 1,0 1-1,0-1 1,0 1-1,0-1 1,0 0-1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19:57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24575,'4'1'0,"0"-1"0,0 1 0,0 0 0,0 0 0,0 0 0,0 1 0,-1-1 0,1 1 0,0 0 0,4 3 0,36 28 0,-33-24 0,46 39 0,-1 3 0,-3 2 0,90 117 0,-118-131 0,-2 2 0,-1 1 0,-2 1 0,-3 0 0,-1 1 0,11 49 0,-21-70 0,-1 0 0,0 1 0,-2 0 0,0 28 0,-2-45 0,-1 0 0,-1 0 0,1 0 0,-1 0 0,0 0 0,-1-1 0,1 1 0,-2 0 0,1 0 0,-1-1 0,1 1 0,-2-1 0,1 0 0,-1 0 0,0 0 0,0-1 0,-1 1 0,-8 8 0,9-12-170,0 1-1,1-1 0,-1 0 1,0-1-1,0 1 0,0 0 1,-7 0-1,-8 2-6655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0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24575,'-2'90'0,"5"153"0,10-158 0,-7-57 0,3 52 0,-8-26 0,0-6 0,1 0 0,10 50 0,17 96 0,-22-132 0,-2 1 0,-5 113 0,-3-63 0,3 466 0,2-551 0,1 0 0,6 31 0,-3-29 0,2 46 0,-9 27 0,3 42 0,10-78 0,-7-50 0,-1 1 0,1 19 0,-5 58 0,-2-70 0,2 0 0,0 0 0,2-1 0,9 47 0,-6-46 0,-1-1 0,0 1 0,-2 0 0,-2 27 0,3 27 0,0-55 0,2-1 0,6 24 0,-6-32 0,-1 0 0,-1 0 0,0 0 0,-1 0 0,-1 1 0,-1-1 0,-1 18 0,1-16 0,-1 1 0,2 0 0,0 0 0,6 26 0,-4-27 0,0 0 0,-1 1 0,-1-1 0,-3 31 0,1 16 0,1-11 0,-20 139 0,18-172 0,2-1 0,0 0 0,1 0 0,7 31 0,-7-37 0,0 0 0,-1-1 0,0 1 0,-1 0 0,-4 19 0,0 20 0,5-33 0,1 0 0,0-1 0,6 26 0,-6-31 0,0-1 0,-1 1 0,0 0 0,-1 0 0,-3 18 0,-2 23 0,6-21 0,1 0 0,7 39 0,-6-52 0,-2 1 0,0-1 0,-6 40 0,0 13 0,6 287 0,2-333 0,0 1 0,8 31 0,-4-29 0,2 46 0,-7-39 0,-3 0 0,-1-1 0,-10 48 0,10-68 0,1 0 0,0 0 0,1 0 0,1 1 0,0-1 0,1 0 0,1 1 0,8 29 0,-5-16 0,-1 1 0,-1-1 0,-1 0 0,-4 43 0,3 53 0,11-59 0,-7-50 0,-2 1 0,3 19 0,-4 2 0,-1-6 0,2 0 0,8 38 0,-4-27 0,-2 0 0,-2 0 0,-5 81 0,0-34 0,1-77 0,1 16 0,1 0 0,1 0 0,6 32 0,-5-42 0,0 0 0,-2 38 0,2 10 0,2 147 0,-2-16 0,21-62-1365,-22-113-5461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4.5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11 24575,'0'0'0,"-1"0"0,1 0 0,0-1 0,0 1 0,0 0 0,0 0 0,0-1 0,0 1 0,0 0 0,0-1 0,0 1 0,0 0 0,0 0 0,0-1 0,0 1 0,0 0 0,0-1 0,0 1 0,0 0 0,0 0 0,0-1 0,0 1 0,0 0 0,0-1 0,0 1 0,0 0 0,1 0 0,-1-1 0,0 1 0,0 0 0,0 0 0,1 0 0,-1-1 0,0 1 0,0 0 0,0 0 0,1 0 0,-1 0 0,0 0 0,1-1 0,-1 1 0,0 0 0,0 0 0,1 0 0,-1 0 0,0 0 0,0 0 0,1 0 0,-1 0 0,0 0 0,1 0 0,-1 0 0,0 0 0,0 0 0,1 0 0,-1 0 0,0 0 0,1 0 0,-1 0 0,0 1 0,0-1 0,1 0 0,-1 0 0,1 1 0,0 0 0,1 0 0,-1 0 0,-1 0 0,1 0 0,0 1 0,0-1 0,0 0 0,0 0 0,-1 1 0,1-1 0,0 3 0,5 26 0,3 45 0,0 3 0,51 222 0,-9-54 0,-45-204 0,-4-26 0,0-1 0,1 1 0,1-1 0,7 19 0,-11-34 1,0 0 0,0 0 0,0 0 0,0-1 0,0 1-1,0 0 1,0 0 0,1 0 0,-1 0 0,0 0 0,0 0 0,0-1-1,0 1 1,0 0 0,0 0 0,1 0 0,-1 0 0,0 0 0,0 0-1,0 0 1,0 0 0,0 0 0,1 0 0,-1 0 0,0 0-1,0 0 1,0 0 0,0-1 0,1 1 0,-1 0 0,0 1 0,0-1-1,0 0 1,0 0 0,0 0 0,1 0 0,-1 0 0,0 0 0,0 0-1,0 0 1,0 0 0,1 0 0,-1 0 0,0 0 0,0 0 0,0 1-1,0-1 1,0 0 0,0 0 0,0 0 0,1 0 0,-1 0 0,0 0-1,0 1 1,2-17-1344,-2 16 1274,1-18-6757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26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0 863 24575,'1'0'0,"0"0"0,0-1 0,-1 1 0,1 0 0,0 0 0,0-1 0,0 1 0,-1-1 0,1 1 0,0-1 0,-1 1 0,1-1 0,0 1 0,-1-1 0,1 0 0,-1 1 0,1-1 0,-1 0 0,1 1 0,-1-1 0,1 0 0,0-1 0,8-23 0,-4 13 0,82-167 0,-72 147 0,-2 0 0,-1-2 0,-1 0 0,-2 0 0,-1 0 0,2-37 0,-1 2 0,26-108 0,0 73 0,-33 172 0,-2-46 0,1 0 0,1-1 0,1 1 0,1-1 0,12 39 0,-13-51 0,0 0 0,1 0 0,0 0 0,1 0 0,-1-1 0,2 0 0,-1 0 0,1 0 0,1-1 0,-1 1 0,1-1 0,0-1 0,1 0 0,0 0 0,11 7 0,-15-11 0,1-1 0,0 1 0,0-1 0,1 0 0,-1 0 0,0 0 0,0-1 0,0 0 0,0 0 0,1 0 0,-1-1 0,0 0 0,0 0 0,0 0 0,0 0 0,0-1 0,0 0 0,0 0 0,6-4 0,2-1 0,0 0 0,0-2 0,-1 1 0,0-2 0,16-16 0,-22 19 0,0 0 0,-1 0 0,0-1 0,-1 0 0,0 0 0,0 0 0,0-1 0,-1 1 0,2-10 0,0-1 0,-1 0 0,-1 0 0,0-24 0,4 1 0,-5 36 0,-1-1 0,1 1 0,-2-1 0,1 0 0,-1 0 0,1 1 0,-2-1 0,1 0 0,-2-7 0,-6 44 0,6-2 0,1-1 0,2 1 0,6 50 0,-5-66 0,0 0 0,1 0 0,1 0 0,0-1 0,0 0 0,1 1 0,1-2 0,-1 1 0,2-1 0,0 0 0,10 13 0,-4-13-1365,-2-6-5461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6.8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5759 24575,'4'-5'0,"1"1"0,0 0 0,0 0 0,0 0 0,0 1 0,1-1 0,-1 1 0,1 1 0,0-1 0,0 1 0,0 0 0,0 0 0,0 1 0,0 0 0,0 0 0,1 0 0,-1 1 0,0 0 0,1 0 0,-1 0 0,0 1 0,0 0 0,9 3 0,2-1 0,0-1 0,0-1 0,0 0 0,0-1 0,0 0 0,0-2 0,23-4 0,-5-2 0,-2-2 0,52-23 0,-25 10 0,-28 11 0,53-27 0,28-20 0,49-30 0,-87 45 0,99-42 0,-8 4 0,-55 18 0,-80 45 0,0-1 0,45-38 0,11-8 0,62-52 0,-28 22 0,-90 70 0,-1-2 0,-2 0 0,0-2 0,43-63 0,40-43 0,-44 55 0,-7 6 0,21-27 0,-31 37 0,-22 26 0,39-70 0,-40 63 0,34-46 0,-47 74 0,23-31 0,46-76 0,-62 91 0,28-35 0,6-9 0,45-113 0,0 0 0,-27 59 0,-43 73 0,42-58 0,-59 95 0,0 0 0,-2 0 0,17-48 0,-12 28 0,25-50 0,19-53 0,-44 98 0,-6 20 0,9-42 0,10-35 0,-4 16 0,28-130 0,-22 79 0,-19 92 0,2-20 0,-6 20 0,2 1 0,2-1 0,26-64 0,-12 34 0,25-56 0,11-38 0,-49 132 0,3 1 0,1 1 0,1 1 0,2 0 0,33-43 0,-18 30 0,1 3 0,55-57 0,-77 92 0,-1 1 0,1 0 0,0 1 0,1 0 0,30-12 0,-24 11 0,-1 0 0,33-22 0,-22 9 0,0 0 0,31-29 0,-42 36 0,2 1 0,0 0 0,1 2 0,0 0 0,1 2 0,27-9 0,-18 6 0,7-1 0,63-15 0,-32 11 0,0 3 0,1 4 0,146-6 0,-197 17 0,-1-1 0,28-5 0,-16 2 0,-22 4 0,1 1 0,0 1 0,-1-1 0,1 1 0,15 5 0,22 1 0,-23-5 0,0 0 0,-1 2 0,0 0 0,0 2 0,37 14 0,39 15 0,34 14 0,0 13 0,-126-58 0,0 0 0,0 1 0,0 0 0,-1 1 0,0 0 0,0 0 0,11 13 0,39 57 0,-41-54 0,22 26 0,2-2 0,49 43 0,-46-48 0,-35-32 0,0 1 0,0 0 0,-1 0 0,0 1 0,-1-1 0,8 21 0,24 77 0,-8-21 0,-15-53 0,2-2 0,2 0 0,23 32 0,-31-47 0,0 1 0,-2 0 0,0 1 0,-2 0 0,0 0 0,6 24 0,-3 5 0,6 70 0,-10-84 0,1 0 0,2 0 0,2 0 0,27 61 0,-4-26 0,-22-48 0,-2 0 0,0 1 0,-1 0 0,8 35 0,-5-10 0,18 47 0,10 42 0,-13-26 0,-16-66 0,-6-29 0,-1 0 0,2 22 0,0-8 0,0 0 0,2-1 0,1 1 0,25 51 0,-20-47 0,-5-14 0,7 21 0,2 0 0,30 46 0,-35-63 0,20 46 0,-21-42 0,20 34 0,-2-9 0,-15-26 0,1 0 0,21 25 0,-22-30 0,26 45 0,-3-5 0,100 150 0,-112-169 0,0 1 0,2-1 0,46 54 0,-30-38 0,-32-41 0,0-1 0,16 17 0,66 73 0,-33-36 0,120 116 0,-157-162 0,-13-13 0,2-1 0,20 13 0,20 16 0,87 69 0,-43-36 0,-54-40 0,37 32 0,-62-49 0,0 0 0,2-2 0,37 20 0,-30-19 0,37 28 0,22 19 0,3-3 0,131 64 0,-127-72 0,27 14 0,-47-36 0,-45-18 0,46 23 0,-52-22 0,1 0 0,35 9 0,-38-14 0,0 1 0,0 1 0,0 0 0,22 15 0,-18-8 0,0-1 0,1-1 0,1-2 0,-1 0 0,40 10 0,75 20 0,-31-13 0,-105-27-151,-1 0-1,0-1 0,0 1 0,0 0 1,0 1-1,0-1 0,-1 0 1,6 4-1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39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 24575,'0'5'0,"-5"6"0,-1 6 0,0 5 0,1 3 0,-3-3 0,0 0 0,1 1 0,2-4-8191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3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24575,'0'5'0,"5"1"0,1 5 0,0 4 0,-1 6 0,-2 3 0,-1 2 0,-5-3 0,-3-6-8191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0.6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2-8191</inkml:trace>
  <inkml:trace contextRef="#ctx0" brushRef="#br0" timeOffset="1">1 360 24575,'0'5'0,"0"6"0,0 6 0,0 4 0,0-1-8191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24575,'5'0'0,"1"5"0,1 6 0,-2 6 0,-2-1-8191</inkml:trace>
  <inkml:trace contextRef="#ctx0" brushRef="#br0" timeOffset="1">83 332 24575,'0'4'0,"0"7"0,0 6 0,0 5 0,-4-2 0,-2 1 0,0 2 0,1-4-8191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6 0,0 5 0,0-2-8191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1.7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24575,'0'4'-1402,"0"7"1402,0 6 689,0 5-689,0 3 235,0-2-7948</inkml:trace>
  <inkml:trace contextRef="#ctx0" brushRef="#br0" timeOffset="1">29 305 24575,'0'4'0,"0"7"0,0 6 0,0 5 0,0 3 0,0 2 0,0 1 0,0-4-8191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24575,'-5'5'0,"-1"6"0,0 6 0,1 5 0,2-2-8191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2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0 24575,'0'5'0,"0"6"0,0 5 0,0 1-8191</inkml:trace>
  <inkml:trace contextRef="#ctx0" brushRef="#br0" timeOffset="1">26 221 24575,'0'4'0,"0"7"0,0 6 0,0 5 0,0 3 0,-5-2 0,-1-1 0,0 1 0,1 1 0,1-4-8191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3.0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24575,'0'5'0,"0"6"0,0 1-8191</inkml:trace>
  <inkml:trace contextRef="#ctx0" brushRef="#br0" timeOffset="1">29 248 24575,'0'5'0,"0"6"0,0 6 0,-5 5 0,-1-2-8191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6.2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24575,'5'1'0,"0"0"0,-1 1 0,1 0 0,0 0 0,-1 0 0,1 0 0,6 6 0,-1-2 0,11 4 0,0-1 0,1 0 0,0-2 0,0-1 0,1 0 0,-1-2 0,47 3 0,-33-1 0,52 14 0,-61-12 0,1-2 0,0 0 0,42 2 0,-41-8 0,0 2 0,-1 1 0,36 8 0,-48-7 0,0-2 0,0 0 0,0 0 0,1-2 0,-1 0 0,0-1 0,0 0 0,0-1 0,0-1 0,16-5 0,2 1 0,1 2 0,-1 2 0,1 1 0,0 1 0,57 7 0,-26 8 0,-50-10 0,1 0 0,23 2 0,-28-6 0,108 4 0,-109-5 0,1 0 0,-1 0 0,1-1 0,-1 0 0,0-1 0,1 0 0,19-10 0,-39 8 0,-13 0 0,10 2 0,-34-8 0,26 6 0,1 0 0,-1 0 0,1-2 0,-28-14 0,45 21 0,1 0 0,-1 0 0,1-1 0,-1 1 0,1 0 0,-1 0 0,1 0 0,-1-1 0,1 1 0,-1 0 0,1 0 0,-1-1 0,1 1 0,-1-1 0,1 1 0,0 0 0,-1-1 0,1 1 0,-1-1 0,1 1 0,0-1 0,0 1 0,-1-1 0,1 1 0,0-1 0,0 1 0,0-1 0,0 1 0,-1-1 0,1 1 0,0-1 0,0 0 0,0 1 0,0-1 0,0 0 0,2 0 0,-1 0 0,0 0 0,0 1 0,1-1 0,-1 0 0,1 1 0,-1-1 0,0 1 0,1 0 0,-1-1 0,1 1 0,2 0 0,49-1 0,-36 4 0,-1 0 0,1 2 0,-1 0 0,1 1 0,-2 0 0,1 1 0,-1 1 0,22 14 0,-36-21 0,0 0 0,1 1 0,-1-1 0,0 0 0,0 0 0,0 1 0,0-1 0,0 0 0,0 1 0,0-1 0,0 1 0,0-1 0,-1 1 0,1 0 0,-1-1 0,1 1 0,-1 0 0,0-1 0,1 1 0,-1 0 0,0-1 0,0 1 0,0 0 0,0 0 0,-1-1 0,1 1 0,0 0 0,-1-1 0,1 1 0,-1-1 0,0 1 0,1 0 0,-2 1 0,-4 8 0,0 0 0,-1-1 0,-13 17 0,9-13 0,-9 14 0,5-4 0,-1-1 0,-2-1 0,0-1 0,-1 0 0,-27 22 0,44-42-85,0 1 0,1-1-1,-1 0 1,0 0 0,0 0-1,0 0 1,1 0 0,-1 0-1,0-1 1,0 1 0,0-1-1,-1 1 1,1-1 0,0 0-1,-2 1 1,-7-5-6741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0:47.4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157 250 24575,'0'0'0,"0"0"0,0-1 0,0 1 0,0 0 0,0-1 0,0 1 0,0 0 0,0-1 0,0 1 0,0 0 0,0-1 0,0 1 0,0 0 0,0-1 0,0 1 0,0 0 0,0 0 0,0-1 0,0 1 0,1 0 0,-1-1 0,0 1 0,0 0 0,0 0 0,0-1 0,1 1 0,-1 0 0,0 0 0,0-1 0,1 1 0,-1 0 0,0 0 0,1 0 0,-1-1 0,0 1 0,0 0 0,1 0 0,-1 0 0,0 0 0,1 0 0,-1 0 0,0 0 0,1 0 0,-1 0 0,0 0 0,1 0 0,-1 0 0,0 0 0,1 0 0,-1 0 0,1 0 0,0 1 0,-1-1 0,1 1 0,-1-1 0,1 1 0,0 0 0,-1-1 0,0 1 0,1 0 0,-1-1 0,1 1 0,-1 0 0,0-1 0,1 1 0,-1 0 0,0-1 0,0 1 0,0 0 0,1 0 0,-1 0 0,0-1 0,0 1 0,0 0 0,0 0 0,-1 0 0,-2 16 0,0 0 0,-2 0 0,0-1 0,-1 0 0,-1 0 0,-17 29 0,24-43 0,-1 0 0,0-1 0,0 1 0,0-1 0,0 1 0,0-1 0,0 0 0,0 1 0,-1-1 0,1 0 0,-1 0 0,1 0 0,0 0 0,-1 0 0,0 0 0,1 0 0,-1 0 0,0-1 0,1 1 0,-1 0 0,0-1 0,1 0 0,-1 1 0,0-1 0,-3 0 0,2-1 0,0 1 0,0-1 0,1 0 0,-1-1 0,0 1 0,1 0 0,-1-1 0,1 1 0,-1-1 0,1 0 0,0 0 0,0 0 0,-1 0 0,-1-3 0,-1-1 0,1 0 0,0 0 0,0 0 0,0 0 0,1 0 0,-1-1 0,2 1 0,-1-1 0,1 0 0,0 0 0,0 0 0,-1-13 0,4 14 0,0 1 0,1 0 0,-1 0 0,1-1 0,0 1 0,1 0 0,-1 0 0,1 1 0,0-1 0,0 0 0,0 1 0,1 0 0,-1 0 0,1 0 0,0 0 0,0 1 0,1-1 0,5-3 0,3-1 0,0 0 0,0 1 0,0 1 0,1 0 0,23-6 0,113-36 0,-126 38 0,1 0 0,-1-2 0,41-28 0,-61 38-151,-1-1-1,0 0 0,0 0 0,0 0 1,0 0-1,0-1 0,-1 1 1,3-5-1,3-8-6674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02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24575,'0'647'0,"2"-608"0,10 58 0,-5-56 0,0 44 0,-6-13 0,-1-11 0,15 113 0,-8-121 0,-3 2 0,-5 90 0,3 45 0,10-102 0,2 22 0,14 124 0,-1-17 0,-13-67 0,2 47 0,-3 3 0,1 18 0,-15 871 0,3-1041 0,10 54 0,1 27 0,-10 488 0,-5-317 0,2 664 0,13-769 0,0-29 0,-9 21 0,10 202 0,15-141 0,10 198 0,-26-179 0,1-8 0,-13-206-83,0-17-344,-1 0-1,-8 60 1,2-69-6399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18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45 24575,'0'2'0,"0"1"0,-1-1 0,1 0 0,-1 0 0,0 0 0,1 0 0,-1 0 0,0 0 0,-2 3 0,2-3 0,0 0 0,0-1 0,0 1 0,0 1 0,0-1 0,1 0 0,-1 0 0,1 0 0,-1 0 0,1 0 0,0 1 0,0 1 0,1 6 0,1 0 0,1 0 0,0 0 0,0-1 0,1 1 0,0-1 0,1 0 0,0 0 0,0 0 0,1-1 0,0 0 0,0 0 0,1 0 0,0-1 0,1 0 0,-1-1 0,1 1 0,1-1 0,-1-1 0,15 8 0,-15-9 0,-1 0 0,1-1 0,-1 0 0,1 0 0,0 0 0,0-1 0,0-1 0,0 1 0,1-1 0,-1 0 0,0-1 0,1 0 0,-1-1 0,0 1 0,1-1 0,-1-1 0,0 0 0,0 0 0,0-1 0,0 1 0,-1-2 0,1 1 0,-1-1 0,0 0 0,9-7 0,-8 4 0,-1 0 0,0-1 0,-1 0 0,0 0 0,0-1 0,-1 1 0,0-1 0,0 0 0,-1-1 0,0 1 0,-1-1 0,3-10 0,-1-5 0,0-1 0,-2 1 0,0-40 0,-26 207 0,16 166 0,6-81 0,-4-157 0,-2 0 0,-19 72 0,23-131 0,0-1 0,-1 1 0,0 0 0,-1-1 0,0 0 0,0 0 0,-1 0 0,-1-1 0,1 1 0,-2-2 0,-13 15 0,17-20 0,1 0 0,-1 0 0,0 0 0,0 0 0,0-1 0,0 0 0,0 0 0,-1 0 0,1 0 0,-1-1 0,1 1 0,-1-1 0,0 0 0,1-1 0,-1 1 0,0-1 0,0 0 0,1 0 0,-1 0 0,0-1 0,1 1 0,-1-1 0,0-1 0,1 1 0,-1 0 0,1-1 0,-1 0 0,1 0 0,0-1 0,-6-3 0,6 3 0,1 0 0,-1 0 0,1-1 0,-1 1 0,1-1 0,0 0 0,1 0 0,-1 0 0,1 0 0,0-1 0,0 1 0,0-1 0,0 1 0,1-1 0,-1 1 0,1-1 0,1 0 0,-1 0 0,1 0 0,-1 1 0,2-1 0,-1 0 0,0 0 0,1 0 0,2-7 0,0-5 0,2 1 0,0 0 0,1 0 0,0 0 0,2 1 0,9-17 0,3 3 0,1 0 0,2 1 0,1 0 0,0 3 0,2 0 0,1 1 0,1 1 0,48-28 0,172-125 0,-246 175-114,0-1 1,0 1-1,0 0 0,0-1 0,-1 0 1,1 1-1,0-1 0,-1 0 0,1 0 1,-1 0-1,2-4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27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 2601 24575,'1'-4'0,"1"0"0,0-1 0,0 1 0,0 0 0,0 0 0,0 0 0,1 0 0,0 1 0,0-1 0,0 1 0,4-5 0,5-5 0,456-631 0,-360 480 0,7 4 0,145-154 0,-164 206 0,-10 11 0,131-116 0,-48 68 0,269-211 0,-396 328 0,2 2 0,50-22 0,100-34 0,-171 73 0,74-25 0,0 5 0,2 4 0,111-14 0,-71 24 0,-122 15 0,0 0 0,0 1 0,0 1 0,0 0 0,0 1 0,18 6 0,-20-3 0,-1 1 0,0 1 0,0-1 0,0 2 0,-1 0 0,-1 1 0,15 13 0,-11-7 0,-1 0 0,0 1 0,-1 1 0,17 28 0,-24-33 0,-1 1 0,0 0 0,-1 0 0,-1 0 0,0 1 0,-1 0 0,0-1 0,-1 1 0,-1 0 0,-1 23 0,-3 14 0,-17 86 0,13-97 0,0-6 0,-2 0 0,-1-1 0,-2-1 0,-1 1 0,-26 44 0,-102 149 0,118-192 0,-47 61 0,-155 166 0,114-138 0,-47 47 0,-84 46 0,156-144 0,-9 16 0,55-49 0,-75 56 0,-27 2 0,-128 96 0,-86 61 0,-19-29 0,237-144 0,-112 49 0,206-113 0,-1-1 0,0-3 0,-90 18 0,117-31 0,0 0 0,0-2 0,0 0 0,0 0 0,0-2 0,1 0 0,-1-1 0,1-1 0,0-1 0,0 0 0,-24-14 0,36 17 0,0 0 0,1 0 0,-1-1 0,1 0 0,0 0 0,0 0 0,0 0 0,1-1 0,-1 1 0,1-1 0,0 0 0,-3-7 0,-3-9 0,-11-39 0,12 36 0,3 6 0,1 0 0,0 0 0,2 0 0,0-1 0,1 1 0,0-1 0,2 1 0,0-1 0,2 1 0,-1 0 0,2-1 0,1 1 0,9-25 0,8-13 29,2 1-1,3 1 0,35-54 1,112-141-1311,-165 236 1085,21-29-6629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39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1572 1410 24575,'4'-1'0,"0"-1"0,0 1 0,0-1 0,0 0 0,0 0 0,0 0 0,-1-1 0,1 1 0,-1-1 0,5-4 0,5-3 0,29-23 0,56-56 0,-68 60 0,1 0 0,2 2 0,60-38 0,63-34 0,-60 36 0,-46 34 0,-24 14 0,36-26 0,-14 2 0,-13 10 0,73-46 0,131-53 0,-118 65 0,145-75 0,-236 124 0,60-19 0,-35 14 0,33-17 0,-54 21 0,1 1 0,57-15 0,56-12 0,-21 4 0,233-59 0,-307 82 0,88-13 0,-63 20 0,134 7 0,-88 2 0,-106-2 0,1 0 0,0 1 0,-1 1 0,0 1 0,1 0 0,-1 1 0,25 10 0,11 6 0,-31-12 0,-1 0 0,-1 1 0,0 1 0,0 1 0,37 27 0,-36-22 0,1 0 0,0-2 0,44 20 0,-46-25 0,0 1 0,-1 1 0,0 1 0,-1 1 0,0 0 0,18 18 0,-11-5 0,-2 0 0,0 2 0,-2 1 0,33 54 0,-43-58 0,-2 2 0,0-1 0,-2 1 0,8 42 0,14 46 0,-24-87 0,0 1 0,-1 0 0,-2 0 0,-1 0 0,-2 0 0,-3 39 0,1 6 0,-10 42 0,-5 43 0,15-137 0,-1 0 0,-1 0 0,-1 0 0,-1 0 0,-17 39 0,-7 28 0,19-30 0,9-45 0,0 0 0,-1-1 0,-1 0 0,0 1 0,-7 14 0,-11 19 0,1 1 0,-16 55 0,25-68 0,-21 44 0,2-6 0,22-55 0,0 0 0,-1 0 0,-1-2 0,-1 1 0,-22 25 0,15-21 0,2 1 0,-15 26 0,-135 229 0,148-249 0,-1 0 0,-1-1 0,-43 42 0,1-1 0,2 7 0,36-42 0,-2-1 0,-1-1 0,-49 43 0,37-44 0,15-12 0,1 0 0,1 2 0,-34 37 0,33-29 0,-2-2 0,-1 0 0,-40 29 0,9-6 0,-31 22 0,61-49 0,1 0 0,1 2 0,-23 27 0,19-19 0,-44 36 0,-99 82 0,-66 49 0,18-32 0,117-71 0,74-66 0,-63 48 0,65-56 0,-42 42 0,-3 3 0,-18 0 0,-3-4 0,-106 52 0,142-83 0,30-18 0,-44 15 0,41-17 0,-31 16 0,4-1 0,-2-2 0,-99 26 0,32-11 0,44-9 0,-54 17 0,101-37 0,21-6 0,0-1 0,0 0 0,-18 1 0,-7 1 0,-61 16 0,66-13 0,0-1 0,-54 4 0,1 0 0,70-9 0,0 0 0,0 0 0,-1-2 0,1-1 0,0 0 0,-23-3 0,-55-2 0,80 2 0,1 1 0,-1 0 0,1 1 0,-1 1 0,1 0 0,-27 5 0,16-3 0,1 0 0,-1-2 0,0-1 0,1-1 0,-40-9 0,64 11 0,-113-28 0,85 20 0,-1-2 0,2 0 0,-1-2 0,-36-22 0,-53-22 0,108 52 0,0 0 0,1-1 0,-1 0 0,1 0 0,1-1 0,-1 0 0,1-1 0,0 0 0,1 0 0,-12-14 0,5 1 0,0-1 0,1 0 0,-13-30 0,14 26 0,2 5 0,0 0 0,1 0 0,1-1 0,1 0 0,1-1 0,-6-34 0,-1-20 0,9 62 0,1-1 0,0 1 0,1-1 0,1 0 0,0 0 0,1 0 0,3-24 0,0 20 0,0 0 0,-1-23 0,4-31 0,-2 40 0,-1 0 0,-2-41 0,-2 52 0,1 0 0,1 0 0,1 0 0,1 0 0,0 0 0,2 1 0,10-30 0,3 3 0,16-71 0,-21 71 0,28-73 0,9-13 0,-35 89 0,2 0 0,40-74 0,5 9 0,-28 48 0,2 2 0,52-67 0,-40 65 0,-3-2 0,68-129 0,-81 136 0,51-67 0,-32 50 0,-26 42 0,52-56 0,7-7 0,-42 39 0,-10 11 0,2 2 0,41-40 0,40-36 0,-23 11 0,-11 11 0,-77 92 0,38-40 0,57-78 0,-82 102 0,0 0 0,1 2 0,29-25 0,-22 21 0,30-34 0,-1-12 0,64-73 0,-100 125-1365,-3 4-5461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0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1 996 24575,'1'-4'0,"1"0"0,0 0 0,-1 0 0,1 0 0,1 1 0,-1-1 0,0 0 0,1 1 0,0 0 0,0 0 0,4-4 0,8-11 0,11-17 0,2-3 0,-1-1 0,-3-1 0,0-1 0,17-45 0,-27 47 0,58-165 0,-64 171 0,0 1 0,-2-1 0,-2 0 0,1-51 0,-5 72 0,1 1 0,1-1 0,0 1 0,0 0 0,5-15 0,-18 58 0,6-22 0,0 0 0,2 0 0,-1 1 0,1 0 0,1-1 0,0 1 0,0 0 0,1 0 0,1 23 0,2-19 0,0 1 0,2-1 0,0 0 0,0 0 0,2 0 0,-1-1 0,2 1 0,0-2 0,1 1 0,0-1 0,18 22 0,-24-33 0,0 0 0,0-1 0,0 1 0,0 0 0,0-1 0,0 0 0,1 1 0,-1-1 0,0 0 0,1 0 0,-1 0 0,1-1 0,-1 1 0,1-1 0,-1 1 0,1-1 0,-1 0 0,5 0 0,-1 0 0,-1-1 0,1 0 0,-1-1 0,1 1 0,-1-1 0,1 0 0,-1-1 0,5-2 0,8-6 0,0-1 0,-1-1 0,22-21 0,-26 20 0,0-1 0,-1-1 0,-1 0 0,0-1 0,-2 0 0,0 0 0,0-1 0,7-26 0,-3 13 0,25-46 0,-34 70 0,1-1 0,-1 1 0,0-1 0,-1 0 0,0 0 0,0 0 0,-1 0 0,0-1 0,0 1 0,-1 0 0,1-12 0,-6 11 0,-3 14 0,-3 19 0,-29 254 0,28-221 0,9-47 0,-1 0 0,1 0 0,0 0 0,1 0 0,0 0 0,1 1 0,0-1 0,2 12 0,3-10-1365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1.6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24575,'3'0'0,"-1"-1"0,0 1 0,0-1 0,0 1 0,0-1 0,0 0 0,0 1 0,0-1 0,3-2 0,-3 2 0,0 0 0,0-1 0,0 2 0,0-1 0,0 0 0,0 0 0,0 1 0,0-1 0,0 1 0,1 0 0,-1-1 0,2 1 0,1 1 0,-1 0 0,1 0 0,-1 0 0,0 0 0,0 1 0,0 0 0,0 0 0,0 0 0,0 0 0,0 0 0,0 1 0,-1 0 0,0 0 0,1 0 0,3 5 0,5 6 0,-1 1 0,14 24 0,7 9 0,71 66-1365,-90-99-5461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2.2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351 0 24575,'-1'1'0,"-1"-1"0,1 0 0,0 1 0,-1-1 0,1 1 0,0 0 0,-1-1 0,1 1 0,0 0 0,0 0 0,0 0 0,0 0 0,0 0 0,0 0 0,0 0 0,0 0 0,-1 2 0,-17 26 0,13-18 0,-31 52 0,-45 66 0,40-71-455,3 2 0,-57 116 0,88-158-6371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3.7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411 306 24575,'103'-118'0,"-80"93"0,2 1 0,1 1 0,1 1 0,54-33 0,-70 49 0,1 1 0,-1-1 0,1 2 0,1 0 0,-1 0 0,1 1 0,-1 0 0,20 0 0,-25 3 0,0 0 0,0 0 0,0 1 0,0 0 0,0 0 0,0 1 0,0 0 0,-1 0 0,1 1 0,-1 0 0,1 0 0,-1 0 0,0 1 0,0 0 0,-1 0 0,11 10 0,8 7 0,-19-18 0,0 1 0,-1 0 0,1 0 0,-1 1 0,0-1 0,3 6 0,-5-7 0,-1 0 0,0-1 0,0 1 0,0 0 0,0 0 0,0 0 0,-1 0 0,0 0 0,1 0 0,-1 0 0,0 0 0,0 0 0,-1 0 0,1 0 0,0 0 0,-2 3 0,-1 4 0,0-1 0,-1 0 0,0 0 0,0 0 0,-1 0 0,-1-1 0,1 0 0,-1 0 0,-12 12 0,-9 8 0,-34 25 0,55-48 0,-187 141 0,58-50 0,112-79 0,0-2 0,-39 22 0,35-23 0,-46 35 0,-23 16 0,94-63 0,-7 2 0,0 0 0,0 0 0,-1-1 0,1 0 0,-1-1 0,1 0 0,-1 0 0,0-1 0,0-1 0,0 1 0,1-2 0,-1 1 0,0-1 0,0-1 0,0 1 0,1-2 0,-16-5 0,23 7 0,0 0 0,0 0 0,0 0 0,0 0 0,0-1 0,0 1 0,0 0 0,0-1 0,1 0 0,-1 1 0,1-1 0,-1 0 0,1 0 0,0 0 0,-1 0 0,1 0 0,0 0 0,0 0 0,1-1 0,-1 1 0,0 0 0,1-1 0,-1 1 0,1 0 0,0-1 0,0 1 0,0 0 0,0-1 0,0 1 0,0 0 0,1-1 0,-1 1 0,1 0 0,-1-1 0,1 1 0,0 0 0,0 0 0,2-4 0,5-8 0,0 0 0,0 1 0,2 0 0,15-17 0,-21 26 0,4-7 0,12-13 0,1 1 0,44-38 0,93-63 0,-108 80 0,59-64 0,-42 39 0,-54 55-1365,-2 0-5461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6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24575,'0'4'0,"0"7"0,0 6 0,0 5 0,0 3 0,-4-2 0,-3-1 0,2-4-8191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3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24575,'0'4'0,"0"7"0,0 1-8191</inkml:trace>
  <inkml:trace contextRef="#ctx0" brushRef="#br0" timeOffset="1">28 303 24575,'0'5'0,"-5"1"0,-1 5 0,0 5 0,2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7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0 24575,'0'5'0,"0"6"0,-5 6 0,-1 4 0,0 4 0,2-2-8191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0 24575,'0'5'0,"-5"1"0,-1 5 0,0 5 0,2 4 0,0 4 0,2-2-8191</inkml:trace>
  <inkml:trace contextRef="#ctx0" brushRef="#br0" timeOffset="1">1 277 24575,'0'4'0,"0"7"0,0 6 0,0 0-8191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24575,'0'5'0,"0"6"0,-5 1 0,-1 3 0,0 5 0,2 2 0,0 3 0,2-3-8191</inkml:trace>
  <inkml:trace contextRef="#ctx0" brushRef="#br0" timeOffset="1">27 304 24575,'0'5'0,"0"6"0,0 5 0,5 1 0,-3-3 0,2 1 0,1-1-8191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8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6 0,0 4 0,0 4 0,0 3 0,0-5-8191</inkml:trace>
  <inkml:trace contextRef="#ctx0" brushRef="#br0" timeOffset="1">28 332 24575,'0'5'0,"0"6"0,0 5 0,0 6 0,0 3 0,0-3-8191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1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24575,'0'4'0,"0"8"0,0 5 0,-5 0 0,-1 2 0,0 2 0,1-2-8191</inkml:trace>
  <inkml:trace contextRef="#ctx0" brushRef="#br0" timeOffset="1">22 195 24575,'0'5'0,"0"5"0,0 7 0,0 5 0,0-2-8191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24575,'0'4'0,"0"7"0,0 6 0,-5 0 0,-1 2 0,0 3 0,1-3-8191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49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24575,'4'5'0,"-2"6"0,-3 6 0,5 5 0,1 3 0,-1-2-8191</inkml:trace>
  <inkml:trace contextRef="#ctx0" brushRef="#br0" timeOffset="1">55 304 24575,'0'14'0,"0"10"0,0 5 0,0 2 0,-4 1 0,-3-5-8191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 24575,'0'-4'0,"4"-3"0,7 2 0,6 0 0,0 6 0,2 3 0,-3 6 0,1 0 0,3-1 0,2-2 0,2-2 0,2-2 0,1-2 0,-5-5 0,0-2 0,-5-1-8191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24575,'4'0'0,"7"0"0,6 0 0,4 0 0,4 0 0,3 0 0,0 0 0,1 0 0,0-4 0,-1-3 0,-4 6 0,-7 3-8191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4.7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57 24575,'4'0'0,"7"-5"0,6-2 0,4 1 0,4 1 0,3 1 0,-5 7 0,0 2 0,-5 1-8191</inkml:trace>
  <inkml:trace contextRef="#ctx0" brushRef="#br0" timeOffset="1">414 28 24575,'5'0'0,"6"0"0,6 0 0,4 0 0,0-5 0,0-1 0,1 0 0,2 1 0,2 2 0,-5 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55 24575,'5'0'0,"5"0"0,7 0 0,5 0 0,3 0 0,2 0 0,1 0 0,-4 0-8191</inkml:trace>
  <inkml:trace contextRef="#ctx0" brushRef="#br0" timeOffset="1">469 1 24575,'5'0'0,"6"0"0,6 0 0,5 0 0,3 0 0,-3 0-8191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24575,'5'0'0,"6"0"0,6 0 0,5-5 0,3-1 0,2 0 0,1 1 0,1 2 0,0 5 0,0 3 0,-6 1-8191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5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24575,'5'0'0,"1"5"0,5 1 0,5 0 0,-1-1-8191</inkml:trace>
  <inkml:trace contextRef="#ctx0" brushRef="#br0" timeOffset="1">359 28 24575,'5'0'0,"6"0"0,1 0-8191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7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1 905 24575,'7'-1'0,"0"-1"0,0 0 0,0-1 0,0 0 0,0 0 0,-1 0 0,1-1 0,-1 0 0,9-7 0,-11 8 0,17-13 0,0-1 0,-1-1 0,0 0 0,19-26 0,61-90 0,-52 66 0,-40 56 0,-1 0 0,0 0 0,-1-1 0,0 0 0,7-23 0,11-70 0,-11 44 0,-9 37 0,-1 0 0,1-33 0,-3 31 0,7-48 0,6 3 0,-15 69 0,-3 10 0,-4 15 0,2 7 0,2 0 0,0 0 0,2 1 0,2-1 0,4 50 0,-2-63 0,1 0 0,0-1 0,1 1 0,0-1 0,1 0 0,1-1 0,1 1 0,0-1 0,0 0 0,2-1 0,0 0 0,13 16 0,-19-26 0,-1-1 0,1 0 0,0 1 0,0-1 0,0-1 0,0 1 0,0 0 0,0-1 0,1 1 0,-1-1 0,0 0 0,1 0 0,-1 0 0,1-1 0,5 1 0,-1-1 0,-1 0 0,0 0 0,1-1 0,-1 0 0,0-1 0,1 0 0,8-3 0,-2-1 0,0 0 0,0-2 0,0 1 0,-1-1 0,0-1 0,20-18 0,-26 20 0,0 0 0,-1-1 0,0 0 0,0 0 0,-1 0 0,0-1 0,0 0 0,5-13 0,-2-4 0,10-48 0,-17 73 0,18-65 0,-13 49 0,-1 0 0,0 0 0,2-27 0,-7 41 0,-1 7 0,-2 19 0,-3 32 0,4-15 0,-1 25 0,6 81 0,2-123-1365,1-6-5461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1:58.2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91 24575,'7'8'0,"-1"0"0,0 0 0,-1 1 0,4 9 0,24 34 0,-31-49 0,0-1 0,-1 0 0,1 0 0,0 0 0,0-1 0,0 1 0,1 0 0,-1-1 0,0 1 0,1-1 0,-1 0 0,1 0 0,-1 0 0,1 0 0,-1 0 0,1-1 0,4 1 0,-3-1 0,0 0 0,0-1 0,-1 0 0,1 0 0,0 0 0,0 0 0,-1-1 0,1 1 0,0-1 0,-1 0 0,0 0 0,1 0 0,-1-1 0,0 1 0,0-1 0,0 1 0,0-1 0,-1 0 0,1 0 0,-1-1 0,0 1 0,0 0 0,3-8 0,1 1 0,-1-1 0,-1 0 0,0-1 0,0 1 0,-1-1 0,2-20 0,-5 32 0,1-4 0,0 0 0,-1 1 0,1-1 0,-1 0 0,0 0 0,-1 0 0,1 1 0,0-1 0,-1 0 0,0 0 0,0 1 0,0-1 0,0 1 0,-1-1 0,-1-3 0,3 7 0,0 0 0,-1 0 0,1 0 0,0 0 0,0-1 0,0 1 0,0 0 0,0 0 0,0 0 0,-1 0 0,1 0 0,0 0 0,0 0 0,0 0 0,0 0 0,-1 0 0,1 0 0,0 0 0,0 0 0,0 0 0,0 0 0,-1 0 0,1 0 0,0 0 0,0 0 0,0 0 0,0 0 0,-1 0 0,1 0 0,0 0 0,0 0 0,0 0 0,0 0 0,0 0 0,-1 0 0,1 0 0,0 0 0,0 1 0,0-1 0,0 0 0,0 0 0,0 0 0,-1 0 0,-3 11 0,-1 11 0,-1 71 0,6 122 0,3-82 0,-3-94 0,1 20 0,-3 0 0,-14 93 0,12-129 0,3-13 0,-1 1 0,0 0 0,-1-1 0,0 1 0,-5 10 0,7-19 0,0 0 0,0 0 0,-1 0 0,1 0 0,0-1 0,-1 1 0,1 0 0,-1-1 0,1 1 0,-1-1 0,0 1 0,0-1 0,1 0 0,-1 0 0,0 0 0,0 0 0,0 0 0,0 0 0,-1 0 0,1-1 0,0 1 0,0-1 0,0 0 0,0 1 0,-1-1 0,1 0 0,0 0 0,0-1 0,0 1 0,-4-1 0,0 0 0,0-1 0,0 0 0,0 0 0,0 0 0,1-1 0,-1 0 0,1 0 0,-1 0 0,1-1 0,0 0 0,1 0 0,-1 0 0,-6-8 0,8 9 0,1 0 0,0 0 0,-1-1 0,1 1 0,1-1 0,-1 1 0,0-1 0,1 0 0,0 1 0,0-1 0,0 0 0,0 0 0,0 0 0,1 0 0,0 0 0,0 0 0,0 0 0,0 0 0,1 0 0,-1 0 0,1 1 0,2-6 0,1 0 0,0 0 0,0 0 0,2 1 0,-1-1 0,1 1 0,0 1 0,9-10 0,55-47 0,-43 40 0,42-34-25,-35 32-422,-2-3 1,42-46-1,-55 51-6379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1 909 24575,'6'-1'0,"-1"1"0,1-1 0,-1-1 0,1 1 0,-1-1 0,1 0 0,-1 0 0,0 0 0,0-1 0,0 0 0,0 0 0,0 0 0,-1 0 0,5-5 0,9-9 0,32-38 0,-25 25 0,127-168 0,-76 90 0,-58 85 0,-2-2 0,0-1 0,-2 0 0,-1 0 0,-1-1 0,-1-1 0,9-39 0,-9 29 0,-6 25 0,-1-1 0,-1 0 0,0 0 0,0 0 0,-2 0 0,0-1 0,0 1 0,-2-18 0,1 32 0,0-1 0,0 1 0,0-1 0,0 1 0,0 0 0,0-1 0,0 1 0,0-1 0,-1 1 0,1 0 0,0-1 0,0 1 0,0-1 0,0 1 0,-1 0 0,1-1 0,0 1 0,0 0 0,0-1 0,-1 1 0,1 0 0,0-1 0,-1 1 0,1 0 0,0 0 0,-1-1 0,1 1 0,0 0 0,-1 0 0,1 0 0,-1-1 0,1 1 0,-10 9 0,-6 20 0,9-9 0,1-1 0,1 1 0,1 1 0,1-1 0,-1 27 0,3-5 0,7 67 0,-6-103 0,0 0 0,1 1 0,0-1 0,1 0 0,0 0 0,-1 0 0,2 0 0,-1-1 0,1 1 0,0 0 0,0-1 0,0 0 0,1 0 0,0 0 0,0 0 0,0 0 0,0-1 0,1 0 0,0 0 0,0 0 0,0-1 0,0 1 0,1-1 0,-1 0 0,1-1 0,0 1 0,0-1 0,0-1 0,0 1 0,0-1 0,0 0 0,9 1 0,3-2 0,-1-1 0,1 0 0,-1-2 0,0 0 0,0 0 0,21-9 0,-8 2 0,-1-2 0,44-25 0,-60 30 0,-1-1 0,-1-1 0,1 1 0,-2-2 0,1 0 0,-1 0 0,-1-1 0,10-13 0,-7 6 0,0-2 0,-2 1 0,0-2 0,10-29 0,-12 26 0,8-22 0,37-75 0,-51 121 0,0 8 0,-1 12 0,-3 103 0,3 83 0,0-199 0,-1 0 0,1 1 0,1-1 0,-1 0 0,1 0 0,1 0 0,-1 0 0,6 9 0,-8-15 0,1 0 0,0 1 0,0-1 0,0 0 0,0 0 0,1 1 0,-1-1 0,0 0 0,0 0 0,1 0 0,-1 0 0,0-1 0,1 1 0,-1 0 0,1-1 0,-1 1 0,3 0 0,-2-1 0,0 0 0,1 0 0,-1 0 0,0 0 0,0-1 0,0 1 0,0-1 0,1 1 0,-1-1 0,0 0 0,0 0 0,0 0 0,0 0 0,0 0 0,-1 0 0,3-2 0,4-3-273,-1 0 0,0-1 0,-1 0 0,9-10 0,3-7-6553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4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0 24575,'0'5'0,"0"6"0,0 6 0,0 9 0,-4 5 0,-2 7 0,-5 1 0,0 4 0,-3-1 0,1-3 0,3-3 0,-2-3 0,1-3 0,-2-2 0,1 0 0,3-5-8191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39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477 137 24575,'-1'30'0,"-1"1"0,-2 0 0,-13 47 0,-33 83 0,3-43 0,41-105 0,-1 0 0,-1 0 0,1-1 0,-2 0 0,0-1 0,-15 16 0,21-24 0,0-1 0,1 0 0,-1 1 0,0-1 0,0-1 0,0 1 0,0 0 0,-1-1 0,1 0 0,0 1 0,-1-1 0,1-1 0,-1 1 0,1 0 0,-1-1 0,1 0 0,-1 1 0,-5-2 0,4 0 0,0 0 0,-1-1 0,1 0 0,0 0 0,0 0 0,0 0 0,0-1 0,0 0 0,1 0 0,-9-7 0,1-1 0,1 0 0,0-2 0,0 1 0,1-1 0,1-1 0,0 0 0,-6-15 0,2 1 0,1-1 0,2 0 0,1 0 0,-9-53 0,16 68 0,0-1 0,1 0 0,0 0 0,2 1 0,-1-1 0,2 0 0,0 0 0,0 1 0,2-1 0,0 1 0,10-24 0,-8 28 0,0 1 0,0 0 0,2 1 0,-1-1 0,1 1 0,0 1 0,0-1 0,1 1 0,0 1 0,0 0 0,1 0 0,0 1 0,14-6 0,6-1 0,0 1 0,0 2 0,44-8 0,-54 14 0,-1 0 0,1 1 0,0 1 0,-1 1 0,1 1 0,0 0 0,-1 2 0,1 0 0,-1 1 0,0 1 0,0 1 0,-1 1 0,1 0 0,17 11 0,-9-4 0,0-1 0,1-1 0,44 13 0,-54-21 0,0 0 0,1-2 0,-1 0 0,1-1 0,-1-1 0,37-4 0,-3-5 0,58-18 0,6-2 0,-85 23 0,-13 4 0,0-2 0,-1 0 0,21-9 0,-37 13-28,-1 0 1,1 0-1,-1 0 0,1 0 0,-1 0 0,1 0 0,-1 0 0,1 0 0,-1-1 1,1 1-1,-1 0 0,1 0 0,-1-1 0,1 1 0,-1 0 0,0-1 1,1 1-1,-1 0 0,0-1 0,1 1 0,-1 0 0,0-1 0,1 1 1,-1-1-1,0 1 0,0-1 0,0 1 0,1-1 0,-1 1 0,0-1 1,0 1-1,0-1 0,0 1 0,0-1 0,0 1 0,0-1 0,0 1 0,0-1 1,0 1-1,0-1 0,0 1 0,0-1 0,0 1 0,-1-1 0,1 1 1,0-1-1,0 1 0,-1-1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24575,'-4'0'0,"2"0"0,12 0 0,22 5 0,30 1 0,32 0 0,29-1 0,16-1 0,8-2 0,-2-1 0,-12 0 0,-18-1 0,-20 0 0,-22-1 0,-23-4 0,-24-2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2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1033 24575,'9'-1'0,"0"-2"0,0 1 0,0-1 0,0-1 0,-1 0 0,0 0 0,0 0 0,8-6 0,-9 6 0,42-30 0,0-2 0,-3-3 0,47-48 0,-71 67 0,56-60 0,-3-4 0,-4-2 0,-3-4 0,57-101 0,-104 158 0,-2-1 0,-1-2 0,22-59 0,-39 94 0,-1 0 0,1 0 0,-1 0 0,0 0 0,1 0 0,-1-1 0,0 1 0,0 0 0,1 0 0,-1 0 0,0 0 0,0 0 0,0-1 0,-1 1 0,1 0 0,0 0 0,0 0 0,-1-2 0,0 3 0,0 0 0,1 0 0,-1 0 0,0 0 0,1 1 0,-1-1 0,0 0 0,1 0 0,-1 1 0,0-1 0,1 0 0,-1 1 0,1-1 0,-1 0 0,1 1 0,-1-1 0,1 1 0,-1-1 0,1 1 0,-2 1 0,-28 37 0,21-21 0,1 1 0,1 0 0,0 0 0,2 0 0,0 1 0,1 0 0,1 0 0,1 0 0,1 1 0,1-1 0,0 0 0,2 1 0,0-1 0,1 0 0,1 0 0,1-1 0,15 38 0,-17-50 0,1 1 0,0-1 0,0 0 0,1 0 0,-1 0 0,2-1 0,-1 1 0,1-1 0,0-1 0,0 1 0,1-1 0,-1 0 0,1 0 0,0-1 0,1 0 0,-1 0 0,1-1 0,-1 0 0,1 0 0,0-1 0,12 3 0,-8-4 0,0 0 0,0-1 0,-1 0 0,1-1 0,0-1 0,0 1 0,0-2 0,-1 0 0,1 0 0,-1-1 0,0 0 0,0-1 0,0 0 0,14-10 0,-1-2 0,-2 0 0,1-1 0,-2-2 0,-1 0 0,0-1 0,19-28 0,89-149 0,-26 36 0,-90 148 0,-12 14 0,0 0 0,0 0 0,0 0 0,1 0 0,-1 0 0,0 0 0,0 0 0,0 0 0,0 0 0,0 0 0,0-1 0,0 1 0,0 0 0,0 0 0,1 0 0,-1 0 0,0 0 0,0 0 0,0 0 0,0 0 0,0 0 0,0 0 0,0 0 0,0 0 0,1 0 0,-1 0 0,0 0 0,0 0 0,0 0 0,0 0 0,0 0 0,0 0 0,0 1 0,0-1 0,1 0 0,-1 0 0,0 0 0,0 0 0,0 0 0,0 0 0,0 0 0,0 0 0,0 0 0,0 0 0,0 0 0,0 0 0,0 1 0,0-1 0,0 0 0,1 0 0,-1 0 0,0 0 0,0 0 0,0 0 0,0 0 0,0 1 0,-4 25 0,3-16 0,-8 37 0,3 1 0,0 66 0,5-100 0,2 1 0,0-1 0,1 0 0,0 1 0,1-1 0,0 0 0,1-1 0,1 1 0,1-1 0,-1 1 0,2-2 0,12 20 0,-15-27-97,1 0-1,0 0 1,-1 0-1,1-1 1,1 1-1,-1-1 1,1-1-1,-1 1 1,1-1-1,0 0 1,1 0-1,-1-1 0,12 3 1,27 2-6729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3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 24575,'0'4'0,"-5"12"0,-11 12 0,-12 15 0,-6 19 0,-6 9 0,-7 1 0,1-6 0,8-20 0,15-27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22:46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823 16 24575,'0'-7'0,"-2"-1"0,-11 11 0,3 1 0,-198 60 0,-255 43 0,442-101 0,21-6 0,0 0 0,0 0 0,0 1 0,-1-1 0,1 0 0,0 0 0,0 0 0,0 0 0,-1 0 0,1 0 0,0 0 0,0 1 0,0-1 0,0 0 0,-1 0 0,1 0 0,0 0 0,0 1 0,0-1 0,0 0 0,0 0 0,0 0 0,0 1 0,0-1 0,-1 0 0,1 0 0,0 0 0,0 1 0,0-1 0,0 0 0,0 0 0,0 1 0,0-1 0,0 0 0,0 0 0,0 0 0,1 1 0,1 1 0,0 0 0,1 0 0,-1 0 0,1 0 0,0 0 0,0-1 0,5 3 0,137 78 0,155 116 0,-263-171 0,53 47 0,-88-73 0,-1 1 0,0-1 0,0 0 0,0 0 0,0 1 0,1-1 0,-2 1 0,1-1 0,0 1 0,0-1 0,0 1 0,0 2 0,-1-4 0,0 1 0,0-1 0,0 1 0,0 0 0,0-1 0,0 1 0,0-1 0,0 1 0,-1 0 0,1-1 0,0 1 0,0-1 0,0 1 0,-1-1 0,1 1 0,0 0 0,-1-1 0,1 1 0,0-1 0,-1 0 0,1 1 0,-1-1 0,0 1 0,-3 2 0,-1-1 0,1 0 0,-1 0 0,0 0 0,0 0 0,-8 1 0,-6 2 0,-40 17 0,2 2 0,0 2 0,2 3 0,1 3 0,1 1 0,2 3 0,-84 77 0,9 28 0,126-141 0,0 0 0,0 0 0,0 1 0,-1-1 0,1 0 0,0 0 0,0 0 0,0 0 0,0 0 0,0 0 0,0 0 0,0 0 0,0 0 0,0 1 0,0-1 0,0 0 0,-1 0 0,1 0 0,0 0 0,0 0 0,0 0 0,0 1 0,0-1 0,0 0 0,0 0 0,0 0 0,0 0 0,0 0 0,0 0 0,0 1 0,0-1 0,0 0 0,1 0 0,-1 0 0,0 0 0,0 0 0,0 0 0,0 0 0,0 1 0,0-1 0,0 0 0,0 0 0,0 0 0,0 0 0,0 0 0,0 0 0,1 0 0,-1 0 0,0 0 0,0 0 0,0 0 0,0 1 0,0-1 0,0 0 0,0 0 0,1 0 0,-1 0 0,0 0 0,0 0 0,0 0 0,0 0 0,0 0 0,1 0 0,16 1 0,40-6 0,-20 1 0,57-1 0,396-17 0,-473 22 0,112 2 0,-114-1 0,1 1 0,-1 0 0,0 1 0,0 1 0,-1 1 0,17 6 0,0 9 0,-30-19 0,1 0 0,-1 0 0,0 0 0,0 0 0,0 0 0,0 1 0,0-1 0,0 0 0,0 1 0,0-1 0,0 1 0,0-1 0,-1 1 0,1-1 0,-1 1 0,1-1 0,-1 1 0,1 2 0,-2-6 0,0 1 0,0 0 0,1 0 0,-1 0 0,0 0 0,1-1 0,-1 1 0,1 0 0,-1-1 0,1 1 0,0 0 0,-1-1 0,1 1 0,0-3 0,0 2-65,1 1 0,-1-1 0,1 1 0,0-1 0,-1 1 0,1-1 0,0 1 0,0 0 0,0-1 0,0 1 0,0 0 0,0-1 0,0 1 0,0 0 0,0 0 0,1 0 0,-1 0 0,0 0 0,1 1 0,2-3 0,16-4-6761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0 117 24575,'2'-2'0,"0"0"0,1 0 0,-1 0 0,1 0 0,-1 0 0,1 1 0,0-1 0,0 1 0,0 0 0,-1 0 0,1 0 0,0 0 0,0 1 0,0-1 0,1 1 0,2-1 0,5 1 0,0 1 0,0 0 0,14 4 0,-16-3 0,1-1 0,-1 1 0,0-2 0,14 1 0,11-6 0,38-11 0,-54 10 0,0 2 0,0 0 0,0 1 0,1 1 0,0 0 0,-1 2 0,1 0 0,20 3 0,84 14 0,-95-15 0,0-1 0,0-1 0,0-2 0,40-7 0,-59 8 0,0 1 0,0-1 0,0 1 0,0 1 0,0 0 0,9 2 0,-10-2 0,1 1 0,0-2 0,-1 1 0,1-1 0,0 0 0,10-2 0,36-8 0,-1 3 0,1 3 0,64 2 0,-38 4 0,113-4 0,-123-10 0,-60 9 0,1 0 0,-1 1 0,0 0 0,1 1 0,0 0 0,-1 1 0,1 0 0,-1 1 0,1 1 0,12 2 0,-9 0 0,-1-1 0,1-1 0,1 0 0,-1-1 0,0 0 0,0-2 0,0 1 0,0-2 0,27-6 0,-7 3 0,1 2 0,43 1 0,43-4 0,-53 5 0,-56 2 0,0-1 0,-1 0 0,1-1 0,0 0 0,12-4 0,21-3 0,0 1 0,1 3 0,-1 2 0,69 5 0,-16-1 0,619-2 0,-682 2 0,-1 2 0,1 1 0,40 12 0,-40-8 0,1-2 0,66 5 0,-79-12 0,25 1 0,0 1 0,50 10 0,-38-4 0,1-3 0,119-5 0,-71-2 0,276 2 0,-359 2 0,-1 0 0,36 9 0,-34-5 0,50 3 0,-56-9 0,-1-1 0,1-1 0,-1 0 0,42-11 0,-50 10 0,0 0 0,0 2 0,0-1 0,0 2 0,0 0 0,0 0 0,0 1 0,1 1 0,-1 0 0,21 6 0,5-1 0,1-1 0,0-3 0,0-1 0,60-5 0,-10 1 0,1373 2 0,-1437-2 0,1 0 0,34-9 0,-32 6 0,49-4 0,-30 8 0,-1 3 0,51 8 0,-83-9 0,0 0 0,0-1 0,23-3 0,-26 1 0,1 1 0,-1 0 0,1 1 0,-1 1 0,0 0 0,14 3 0,16 5 0,50 3 0,4 1 0,-32-5 0,0-3 0,112-6 0,-65-1 0,441 2 0,-497 6 0,-45-4 0,0 0 0,0-1 0,0 0 0,-1-1 0,14-1 0,-23 1-1,1 0-1,-1 0 0,0 0 1,0 0-1,1 0 1,-1 0-1,0 0 0,1 0 1,-1 0-1,0 0 0,0 0 1,0 0-1,1-1 1,-1 1-1,0 0 0,0 0 1,1 0-1,-1 0 1,0 0-1,0-1 0,0 1 1,1 0-1,-1 0 0,0 0 1,0 0-1,0-1 1,0 1-1,1 0 0,-1 0 1,0-1-1,0 1 1,0 0-1,0 0 0,0 0 1,0-1-1,0 1 0,0-1 1,-6-7 153,-15-4-1608,4 6-5370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24575,'20'-1'0,"0"-1"0,38-8 0,-14 1 0,-40 9 0,0-1 0,1 0 0,-1 1 0,0 0 0,0 0 0,1 0 0,-1 1 0,0-1 0,0 1 0,1 0 0,-1 0 0,0 0 0,0 1 0,0 0 0,-1-1 0,1 1 0,0 1 0,-1-1 0,5 4 0,-3-1 0,-1 0 0,0 0 0,0 0 0,0 1 0,-1-1 0,1 1 0,-2 0 0,1 0 0,-1 0 0,1 1 0,-2-1 0,2 7 0,-2-9 0,3 16 0,1-1 0,1 1 0,13 30 0,-16-44 0,1 0 0,0 0 0,-1 0 0,2-1 0,-1 0 0,0 0 0,1 0 0,0-1 0,0 1 0,1-1 0,-1 0 0,1-1 0,0 1 0,12 4 0,126 60 0,-136-64-105,1 0 0,-1-1 0,1-1 0,-1 1 0,1-1 0,0-1 0,0 1 0,0-2 0,-1 1 0,1-1 0,0-1 0,13-1 0,-4-4-6721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1 24575,'-84'138'0,"58"-100"0,1 2 0,-21 46 0,18-12 0,-24 94 0,8-19 0,22-99-1365,11-33-5461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24575,'4'1'0,"-1"0"0,0 0 0,0 0 0,0 1 0,0-1 0,0 1 0,0 0 0,0 0 0,-1 0 0,1 0 0,3 4 0,20 12 0,-8-9 0,1-2 0,0-1 0,0 0 0,0-1 0,0-1 0,25 1 0,62 9 0,-71-8 0,46 1 0,24-4 0,120-13 0,-193 5 0,-25 3 0,0 1 0,0 0 0,0 0 0,0 0 0,1 1 0,-1 0 0,0 1 0,7 1 0,18 3 0,-1-1 0,38 0 0,-1-1 0,-1 10 0,-48-9 0,35 5 0,-29-8 0,-1-1 0,0-1 0,1-1 0,-1-1 0,30-8 0,-34 6 0,0 2 0,-1 0 0,2 1 0,-1 1 0,0 0 0,0 2 0,0 1 0,0 0 0,27 7 0,-36-7 0,1 0 0,-1-1 0,1-1 0,0 0 0,-1-1 0,1 0 0,21-4 0,28-3 0,238 7 0,-155 2 0,25-3 0,-127 1 0,1-1 0,46-8 0,-40 3 0,56 0 0,12 10 0,124-5 0,-174-11 0,-50 8 0,1 2 0,20-2 0,78 4 0,15 0 0,-64-12 0,-50 9 0,1 0 0,19-1 0,316 2 0,-182 6 0,-139-5 0,61-11 0,-61 8 0,59-4 0,181 16 0,-81-10 0,-46 0 0,-96 2 0,-25 0 0,0 1 0,-1 1 0,1 0 0,42 10 0,-39-5 0,1-2 0,-1 0 0,0-2 0,46-2 0,31 2 0,-36 10 0,-51-7 0,1-2 0,19 2 0,2-2 0,12-1 0,51 11 0,-81-9 0,0-2 0,-1 0 0,1-1 0,0-1 0,0-1 0,37-6 0,-41 6 0,0 0 0,0 0 0,0 2 0,29 4 0,15 1 0,-30-6 0,1-1 0,-1-2 0,42-9 0,-13 4 0,0 3 0,0 2 0,64 6 0,-14-1 0,912-2 0,-1043 0-1365,-1 0-5461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0 104 24575,'18'-14'0,"0"0"0,1 2 0,0 0 0,1 1 0,31-13 0,-39 18 0,-9 5 0,0-1 0,1 1 0,-1-1 0,0 1 0,1 0 0,-1 0 0,1 0 0,0 1 0,-1 0 0,1-1 0,-1 1 0,1 0 0,-1 0 0,7 2 0,-7-1 0,-1 0 0,0 0 0,0 1 0,0-1 0,0 0 0,0 1 0,0 0 0,0 0 0,0-1 0,0 1 0,-1 0 0,1 0 0,-1 0 0,0 1 0,1-1 0,-1 0 0,0 0 0,0 1 0,0-1 0,-1 1 0,2 3 0,3 14 0,1-1 0,1 1 0,1-1 0,1 0 0,0-1 0,19 26 0,-22-36 0,0-1 0,1 0 0,0 0 0,0 0 0,1-1 0,0 0 0,0 0 0,0-1 0,1 0 0,-1-1 0,1 0 0,1 0 0,-1-1 0,0 0 0,19 4 0,-13-6-27,0 0-1,0-1 1,0-1-1,0 0 1,0-1 0,26-7-1,-6 2-1145,-11 3-5653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37:37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1 24575,'-1'2'0,"0"1"0,0-1 0,0 1 0,-1-1 0,1 1 0,-1-1 0,1 0 0,-1 1 0,0-1 0,0 0 0,0 0 0,-3 2 0,-5 6 0,-9 15 0,2 0 0,0 1 0,-19 42 0,-32 92 0,20-40 0,-25 32-1365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17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0 849 24575,'1'-5'0,"-1"0"0,1 1 0,1-1 0,-1 1 0,1-1 0,-1 1 0,1 0 0,0 0 0,1 0 0,4-7 0,30-36 0,-36 47 0,26-31 0,58-70 0,58-75 0,-84 108 0,-29 36 0,1 1 0,1 2 0,38-26 0,8-6 0,-40 26 0,-26 24 0,0 0 0,0 0 0,1 2 0,1-1 0,16-8 0,4 0 0,-20 11 0,0-1 0,0 2 0,1 0 0,15-4 0,-23 9 0,0 0 0,0 1 0,0 0 0,0 0 0,-1 1 0,1 0 0,12 3 0,47 16 0,-56-16 0,10 3 0,-1 1 0,-1 1 0,1 1 0,-1 0 0,-1 2 0,0 0 0,-1 1 0,0 0 0,24 28 0,-20-20 0,9 8 0,-1 2 0,33 48 0,-40-45 0,3-1 0,41 46 0,-59-72 0,1 1 0,-2-1 0,1 1 0,-1 0 0,-1 0 0,1 1 0,-1-1 0,3 11 0,2 11 0,6 36 0,-11-44 0,1-1 0,0 1 0,2-1 0,10 21 0,-6-19 0,62 108 0,-13-29 0,-38-63 0,46 65 0,77 114 0,-96-139 0,45 51 0,-63-91 0,-1 1 0,34 64 0,-44-64 0,1-1 0,3-1 0,36 46 0,-17-26 0,-31-40 0,0 0 0,21 20 0,35 39 0,-48-53 0,1-1 0,0 0 0,33 25 0,90 72 0,-54-44 0,-14-7 0,-58-50 0,1-2 0,0 0 0,1-1 0,1-1 0,1-1 0,0 0 0,24 9 0,-17-12 0,1-1 0,47 8 0,144 33 0,-157-34 0,86 37 0,51 14 0,-163-59 0,200 41 0,-218-45 0,0 0 0,0 1 0,0 1 0,23 11 0,-25-10 0,0 0 0,1-2 0,-1 0 0,34 6 0,-18-6 0,0 1 0,-1 2 0,0 1 0,-1 1 0,0 2 0,55 31 0,-10 3 0,98 78 0,-129-86 0,-2 3 0,49 59 0,33 32 0,34 27 0,61 55 0,-202-200 0,0 0 0,2-2 0,-1 0 0,2-1 0,40 16 0,-25-15 0,1-2 0,72 12 0,-59-14 0,-9-1 0,0-3 0,44 2 0,-61-7 0,1 1 0,-1 1 0,47 11 0,-31-6 0,0-2 0,1-2 0,-1-1 0,51-6 0,0 2 0,-62 2 0,0-1 0,0-1 0,56-12 0,205-52 0,-215 48 0,0-4 0,94-40 0,-131 47 0,59-18 0,-60 22 0,64-28 0,44-21 0,-90 38 0,7-1 0,-22 8 0,-1-1 0,66-36 0,15-30 0,-55 36 0,77-40 0,-85 56 0,106-51 0,-110 51 0,-44 24 0,0-1 0,0 2 0,1-1 0,0 1 0,0 1 0,0 0 0,0 1 0,1 0 0,-1 0 0,20-1 0,2 6 0,0 1 0,0 2 0,0 1 0,0 1 0,-1 2 0,0 1 0,59 29 0,-72-32 0,0 0 0,0-1 0,0-2 0,40 6 0,-18-4 0,87 14 0,-121-19 0,1 0 0,0-1 0,-1 0 0,1 0 0,0 0 0,-1-1 0,1-1 0,13-3 0,59-25 0,-39 12 0,17-7 0,87-51 0,-70 34 0,-36 24 0,1 2 0,1 1 0,1 2 0,44-7 0,-3 0 0,-55 14 0,1 2 0,0 1 0,-1 1 0,34 2 0,37-2 0,-70-2 0,0-1 0,36-12 0,33-6 0,-20 10 0,-37 5 0,0 2 0,49 0 0,-57 4 0,67-13 0,-40 5 0,-26 3 0,0-1 0,0-2 0,-1-1 0,0-2 0,52-28 0,-51 20 0,-1-1 0,50-45 0,-45 36 0,13-15 0,-3-3 0,-1-1 0,41-59 0,-57 69 0,133-181 0,-128 164 0,24-36 0,155-236 0,-205 312 0,58-79 0,5-8 0,-51 70 0,27-32 0,15-21 0,49-106 0,-60 110 0,-32 52 0,153-204 0,-133 180 0,3 2 0,1 2 0,3 2 0,2 2 0,2 3 0,73-49 0,-96 74 0,1 2 0,1 1 0,0 1 0,1 2 0,37-11 0,-25 12 0,1 2 0,0 2 0,0 2 0,1 2 0,-1 2 0,73 5 0,-110-2 0,0 0 0,0 1 0,0 0 0,0 0 0,-1 0 0,1 1 0,-1 1 0,1-1 0,-1 1 0,0 0 0,11 9 0,-6-2 0,-1 0 0,0 1 0,-1 0 0,0 0 0,7 15 0,45 60 0,21 33 0,-57-81 0,42 48 0,-43-56 0,0 1 0,31 53 0,-28-30 0,-9-17 0,1 0 0,37 49 0,-31-53 0,-17-19 0,1-2 0,1 0 0,0 0 0,1-1 0,0 0 0,27 19 0,-13-14 0,53 24 0,-66-36 0,1 0 0,0-1 0,0-1 0,0 0 0,1-1 0,17 1 0,11-4 0,-1-1 0,1-3 0,-1-2 0,1-1 0,49-17 0,-44 8 0,83-40 0,21-8 0,124-35 0,-234 88 0,52-7 0,-64 13 0,-13 4 0,-1 0 0,1 2 0,-1-1 0,1 2 0,0 0 0,-1 1 0,0 1 0,1 0 0,-1 1 0,0 1 0,17 8 0,-11-3 0,-1 0 0,-1 1 0,0 2 0,0 0 0,-1 1 0,-1 1 0,22 22 0,16 18 0,-25-26 0,33 42 0,29 62 0,-86-122 0,127 171 0,-108-140 0,35 80 0,-47-93 0,35 51 0,7 13 0,-12-1 0,58 110 0,-87-173 0,19 48 0,-23-49 0,1 0 0,20 32 0,77 129 0,-29-49 0,-40-64 0,-30-56 0,-1 0 0,2-1 0,1 0 0,0-1 0,1 0 0,22 21 0,138 107 0,-156-131 0,1-1 0,1-1 0,1-1 0,-1 0 0,2-2 0,21 9 0,3-3 0,86 19 0,-42-11 0,-61-15 0,0-1 0,0-2 0,47 5 0,-23-7 0,0-3 0,0-2 0,97-15 0,11-3 0,-119 16 0,1-1 0,-2-2 0,60-17 0,97-54 0,-59 20 0,-87 40 0,81-15 0,15-3 0,57-30 0,-171 56 0,0 1 0,55-6 0,-81 13 0,1 2 0,0-1 0,-1 1 0,1 1 0,0-1 0,-1 1 0,1 1 0,-1-1 0,8 5 0,9 5 0,30 21 0,7 4 0,-46-31 0,2 1 0,-1-2 0,1-1 0,0 0 0,0-1 0,33 2 0,-35-3 0,57 10 0,-49-8 0,49 5 0,287-10 0,-334-1 0,0-1 0,-1-1 0,1-1 0,35-12 0,30-6 0,-17 6 0,113-42 0,-130 35 0,-2-2 0,77-50 0,-105 57 0,0 0 0,43-44 0,-45 39 0,1 1 0,40-27 0,-11 10 0,-3-1 0,88-93 0,-9 9 0,212-209 0,-266 256 0,109-126 0,-50 56 0,-92 97 0,56-59 0,71-66 0,-33 25 0,-91 106 0,2 1 0,73-51 0,-104 82 0,16-13 0,2 2 0,1 0 0,1 3 0,52-23 0,60-9 0,-124 47 0,1 0 0,-1 1 0,1 2 0,28-1 0,-32 3-170,0-2-1,0 0 0,-1-1 1,0-2-1,0 0 0,0-1 1,22-11-1,-20 7-6655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49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3369 24575,'0'-16'0,"1"-1"0,1 1 0,1 0 0,0 0 0,1 1 0,0-1 0,1 1 0,1-1 0,1 2 0,13-25 0,14-35 0,-26 55 0,0 0 0,18-31 0,-12 26 0,-1 0 0,-2-2 0,16-48 0,8-20 0,-1 14 0,26-53 0,-50 116 0,1 0 0,0 0 0,1 1 0,1 0 0,19-18 0,85-76 0,-104 98 0,0 0 0,1 2 0,1-1 0,0 2 0,0 0 0,1 1 0,0 0 0,20-5 0,14-4 0,73-13 0,-111 27 0,-1 1 0,0 0 0,1 0 0,-1 1 0,1 1 0,0 0 0,-1 1 0,1 0 0,-1 0 0,1 2 0,-1-1 0,0 1 0,0 1 0,0 0 0,0 1 0,-1 0 0,1 0 0,-1 1 0,-1 0 0,13 11 0,45 38 0,-5-3 0,85 54 0,-130-94 0,0 0 0,-1 1 0,0 1 0,-1 0 0,-1 1 0,0 1 0,-1 0 0,0 1 0,-2 0 0,14 26 0,10 16 0,49 62 0,-45-68 0,44 79 0,-69-108 0,0-1 0,2 0 0,30 32 0,64 57 0,-47-51 0,-25-24 0,2-2 0,1-1 0,1-2 0,2-3 0,1-1 0,83 38 0,-102-56 0,1-1 0,-1-1 0,1-1 0,0-1 0,1-2 0,0-1 0,43 0 0,-56-3 0,1-1 0,-1-1 0,0 0 0,0-1 0,0-1 0,0 0 0,-1-1 0,0-1 0,0 0 0,0-1 0,-1 0 0,0-1 0,0-1 0,-1 0 0,15-13 0,2-7 0,226-242 0,-208 208 0,-30 37 0,2 2 0,0 0 0,36-33 0,-44 48 0,11-9 0,0 0 0,-1-2 0,-2 0 0,0-2 0,-1 0 0,20-32 0,-13 15 0,2 2 0,1 1 0,35-35 0,-4 3 0,4 2 0,-41 45 0,-1-2 0,25-34 0,-5-5 0,3-5 0,80-92 0,-89 115 0,-2-1 0,41-72 0,-3 2 0,169-216 0,-204 275 0,39-53 0,107-136 0,-130 173 0,110-115 0,-117 138 0,-19 19 0,1 2 0,2 0 0,43-31 0,-55 47 0,0-1 0,-1 0 0,-1-1 0,0 0 0,-1-2 0,0 1 0,16-27 0,-11 15 0,1 1 0,1 1 0,1 1 0,1 1 0,31-24 0,139-90 0,-172 123 0,5-3 0,1 1 0,1 1 0,1 1 0,0 2 0,0 0 0,52-11 0,28-4 0,-63 16 0,-32 7 0,-1 0 0,0 1 0,1 1 0,0 0 0,-1 1 0,1 0 0,0 1 0,22 3 0,-15 1 0,1 1 0,-1 1 0,-1 0 0,1 2 0,-1 0 0,0 1 0,-1 2 0,0-1 0,-1 2 0,0 1 0,-1 0 0,0 1 0,23 25 0,103 141 0,-47-57 0,-77-97 0,-1 0 0,-1 1 0,-1 0 0,-1 2 0,-2-1 0,11 34 0,12 20 0,2 4 0,45 134 0,-72-195 0,8 21 0,3-1 0,32 50 0,-37-74 0,0-1 0,1 0 0,29 23 0,-6-4 0,-32-33 0,-1 1 0,1-2 0,0 1 0,0-1 0,1 0 0,0-1 0,0 0 0,0-1 0,0 0 0,0 0 0,1-1 0,-1 0 0,1-1 0,-1-1 0,1 1 0,13-2 0,119-24 0,-102 19 0,0-2 0,0-2 0,-1-1 0,0-2 0,-1-2 0,0-2 0,67-40 0,20-14 0,-63 36 0,79-56 0,-31 10 0,71-56 0,64-62 0,-196 154 0,-35 30 0,0 1 0,34-23 0,-40 30 0,0 0 0,-1 0 0,1-1 0,-2 0 0,1-1 0,-1 1 0,0-1 0,-1-1 0,0 1 0,5-12 0,4-5 0,-7 15 0,0 1 0,0 0 0,1 0 0,0 0 0,1 1 0,0 1 0,1 0 0,-1 0 0,22-11 0,-8 7 0,0 1 0,0 1 0,50-13 0,-66 22 0,-1 0 0,1 1 0,0-1 0,0 2 0,-1-1 0,1 1 0,-1 0 0,1 0 0,-1 1 0,8 3 0,77 31 0,-65-24 0,73 34 0,107 65 0,-180-91 0,-1 0 0,-1 2 0,0 1 0,-2 1 0,-1 1 0,22 32 0,-2-5 0,21 39 0,-37-52 0,78 144 0,-62-104 0,69 93 0,-102-159 0,55 94 0,3 4 0,-49-81 0,-2 0 0,-1 1 0,-1 0 0,13 45 0,-5-14 0,61 186 0,-28-81 0,-23-67 0,-16-49 0,33 74 0,-42-107 0,0 1 0,-1 0 0,5 32 0,2 8 0,10 41 0,-16-59 0,20 55 0,-22-76 0,1 0 0,2 25 0,-5-25 0,0-1 0,12 33 0,29 78 0,-28-75 0,3-2 0,39 78 0,-41-95 0,20 56 0,3 8 0,87 131 0,-110-204 0,1 0 0,2-2 0,0 0 0,36 32 0,-39-43 0,1-2 0,0 0 0,1-1 0,0 0 0,1-2 0,0 0 0,0-2 0,24 7 0,-40-13 0,1-1 0,0 1 0,-1-1 0,1 0 0,0 0 0,-1 0 0,1-1 0,-1 0 0,1 0 0,0 0 0,-1 0 0,0-1 0,1 1 0,5-4 0,8-5 0,0-1 0,16-13 0,7-3 0,-5 6 0,12-5 0,74-56 0,36-38 0,63-51 0,-160 120 0,-27 24 0,-1-1 0,-1-2 0,55-67 0,48-69 0,-109 130 0,41-74 0,-44 68 0,39-52 0,-31 48 0,-2-2 0,37-81 0,27-45 0,-73 138 0,-1-1 0,19-53 0,9-17 0,107-176 0,-115 218 0,-8 14 0,1 1 0,3 1 0,48-53 0,-76 96 0,16-19 0,1 1 0,1 2 0,1 0 0,32-20 0,-5 6 0,-37 24 0,1 1 0,0 0 0,32-14 0,-35 19 0,0 1 0,1 0 0,-1 1 0,1 0 0,0 1 0,0 1 0,0 0 0,0 1 0,1 1 0,-1 0 0,0 1 0,0 1 0,25 6 0,4 7 0,0 2 0,-1 2 0,64 39 0,-49-23 0,-2 3 0,-2 3 0,84 80 0,-62-58 0,-55-48 0,-1 1 0,-1 1 0,25 28 0,12 20 0,-24-29 0,-1 1 0,45 74 0,-52-74 0,0-2 0,32 34 0,-12-14 0,-28-34 0,2 0 0,0-2 0,1 0 0,26 21 0,-35-33 0,0 0 0,1-1 0,0 0 0,1 0 0,-1-1 0,1 0 0,0-1 0,0-1 0,0 0 0,1-1 0,13 2 0,-3-3 0,0-1 0,-1 0 0,1-2 0,0-1 0,42-10 0,12-5 0,85-25 0,-134 34 0,-1-1 0,0-2 0,43-25 0,208-106 0,-241 126 0,15-11 0,0-3 0,-2-1 0,-2-3 0,69-63 0,21-41 0,-94 97 0,-2-1 0,71-97 0,-40 55 0,-48 59 0,34-48 0,90-116 0,-33 48 0,-74 91 0,-30 38 0,-1 0 0,0 0 0,-1-1 0,14-25 0,-16 25 0,1-1 0,0 1 0,2 1 0,-1 0 0,2 0 0,0 1 0,26-20 0,10-12 0,-1-6 0,-31 31 0,0 1 0,21-16 0,113-98 0,-114 105 0,-18 13 0,-1 1 0,28-30 0,-18 17 0,0 1 0,2 2 0,1 1 0,63-36 0,-35 29 0,1 2 0,2 3 0,79-22 0,-126 42 0,151-48 0,-105 35 0,0 1 0,92-10 0,-148 26 0,20-2 0,-1 2 0,1 0 0,0 2 0,31 6 0,-39-6 0,3 2 0,1 0 0,-1 2 0,0 0 0,-1 1 0,1 1 0,-1 0 0,26 18 0,114 92 0,-77-54 0,74 50 0,-99-75 0,-43-31 0,-1 0 0,0 0 0,-1 1 0,0 1 0,0-1 0,-1 2 0,17 22 0,17 45 0,-30-51 0,22 35 0,-1-16 0,-19-27 0,-2 1 0,23 41 0,30 58 0,4 10 0,-55-99 0,2 0 0,2-1 0,0-1 0,2-2 0,36 36 0,19 5 0,-14-14 0,-23-16 0,42 37 0,100 120 0,-79-49 0,-56-76 0,7 15 0,30 39 0,81 99 0,-91-92 0,-38-76 0,89 124 0,-107-157 0,39 33 0,-41-40 0,-1 0 0,-1 0 0,0 2 0,22 30 0,-6-1 0,70 79 0,-52-68 0,-9-9 0,3-3 0,1-2 0,86 67 0,-63-64 0,2-2 0,134 63 0,-162-87 0,-29-13 0,0-1 0,0 1 0,1-2 0,0 0 0,-1 0 0,16 2 0,-9-4 0,0 1 0,0 2 0,0 0 0,0 0 0,17 9 0,-21-9 0,0 0 0,0-1 0,0 0 0,1-1 0,0-1 0,16 0 0,94-3 0,-52-2 0,-38 4 0,1 1 0,59 12 0,31 0 0,-4 0 0,-55-6 0,-1-3 0,123-6 0,-69-1 0,322 2 0,-440 0 0,26-1 0,-27 1 0,0 0 0,-1 0 0,1 0 0,0 0 0,0 0 0,0 0 0,0 0 0,-1 0 0,1 0 0,0-1 0,0 1 0,-1 0 0,1-1 0,0 1 0,0 0 0,-1-1 0,1 1 0,0-1 0,-1 1 0,1-1 0,0 1 0,-1-1 0,1 0 0,-1 1 0,1-2 0,-24 1-832,21 2 299,-22 1-6293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0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1 860 24575,'0'-1'0,"0"0"0,1-1 0,-1 1 0,1 0 0,0 0 0,-1 0 0,1 0 0,0 0 0,0 0 0,0 0 0,0 0 0,0 0 0,0 0 0,0 0 0,0 0 0,0 0 0,0 1 0,0-1 0,0 1 0,2-1 0,29-13 0,-29 13 0,24-9 0,-1 1 0,2 2 0,-1 0 0,31-2 0,-52 9 0,-1 0 0,1 0 0,0 0 0,0 1 0,-1 0 0,1 0 0,0 0 0,-1 1 0,1 0 0,-1 0 0,0 0 0,0 1 0,0-1 0,0 1 0,0 1 0,0-1 0,-1 1 0,1 0 0,-1 0 0,5 6 0,3 6 0,-1 1 0,0 0 0,-1 0 0,10 28 0,-10-23 0,9 23 0,-3 2 0,18 84 0,3 12 0,-6-56 0,3-1 0,56 98 0,-76-161 0,1-1 0,27 29 0,14 21 0,-28-24 0,38 88 0,-24-45 0,68 157 0,-92-208 0,15 50 0,13 30 0,-10-45 0,50 157 0,-75-199 0,2 0 0,17 32 0,-18-41 0,-1 1 0,-1 0 0,0 0 0,8 45 0,-11-33 0,1-1 0,2 0 0,1 0 0,33 67 0,-9-27 0,-19-39 0,1-1 0,32 49 0,-41-74 0,1 0 0,0 0 0,0-1 0,1 0 0,0-1 0,1 0 0,0-1 0,0 0 0,1-1 0,0 0 0,14 6 0,-3-5 0,0 0 0,1-1 0,-1-2 0,1 0 0,27 1 0,87 11 0,-76-12 0,-23-1 0,0-2 0,0-1 0,0-2 0,46-7 0,-70 5 0,0 0 0,0-1 0,0-1 0,-1 0 0,0-1 0,0-1 0,0 0 0,-1-1 0,0 0 0,-1-1 0,0 0 0,0-1 0,-1-1 0,0 0 0,12-16 0,22-33 0,51-73 0,-85 116 0,18-30 0,43-94 0,-21 11 0,77-173 0,-109 260 0,-3-1 0,16-65 0,-3 8 0,52-216 0,-27-7 0,-40 234 0,33-164 0,-33 190 0,44-173 0,-26 118 0,-20 66 0,3 1 0,2 1 0,42-90 0,-42 106 0,20-60 0,-27 68 0,0-1 0,2 2 0,1-1 0,25-38 0,2 14 0,61-58 0,-20 23 0,-78 83 0,0 0 0,0-1 0,0 1 0,1 0 0,0 1 0,-1-1 0,1 1 0,0-1 0,0 1 0,0 1 0,1-1 0,-1 0 0,0 1 0,1 0 0,-1 0 0,0 0 0,1 1 0,0-1 0,-1 1 0,1 0 0,-1 0 0,1 1 0,6 1 0,6 2 0,-1 2 0,1 0 0,-2 1 0,30 17 0,-5-3 0,-16-11 0,-1 2 0,0 1 0,-1 0 0,0 2 0,-1 1 0,33 30 0,71 77 0,-37-38 0,-46-47 0,-30-27 0,0-1 0,0 2 0,-1 0 0,-1 0 0,0 0 0,15 26 0,55 91 0,-59-101 0,-1 2 0,-2 0 0,-2 1 0,20 49 0,-20-40 0,0-2 0,28 44 0,-22-40 0,26 61 0,-29-48 0,47 111 0,-17-46 0,-36-82 0,2-1 0,25 44 0,-15-39 0,90 142 0,-97-161 0,0 0 0,1-1 0,1-1 0,1 0 0,32 23 0,-35-34 0,0-1 0,1-1 0,0-1 0,0 0 0,0-1 0,1-1 0,24 2 0,17 7 0,-40-9 0,0-1 0,1 0 0,-1-2 0,1-1 0,-1 0 0,1-1 0,22-4 0,-29 1 0,-1 0 0,1 0 0,-1-2 0,0 0 0,0 0 0,-1-1 0,1-1 0,-1 0 0,-1-1 0,0-1 0,13-10 0,27-25 0,100-95 0,-141 125 0,0 0 0,-1-1 0,-1-1 0,10-21 0,10-18 0,9-16 0,-26 48 0,0 1 0,1 0 0,27-34 0,171-170 0,-62 78 0,-142 141 0,1 0 0,0 1 0,1 0 0,-1 0 0,1 1 0,0 0 0,0 1 0,1 0 0,0 0 0,-1 1 0,1 0 0,0 1 0,15-2 0,12 1 0,0 2 0,53 4 0,-13 0 0,337-3 0,-388 2 0,-1 1 0,0 1 0,0 1 0,45 16 0,-21-6 0,-36-11 0,0 1 0,0 0 0,-1 1 0,1 1 0,21 16 0,53 49 0,-38-29 0,-10-13 0,1-2 0,63 32 0,-76-43 0,39 31 0,-23-15 0,6 6 0,68 71 0,-89-83 0,62 68 0,-60-60 0,3-1 0,1-1 0,1-2 0,72 49 0,-81-65 0,14 10 0,1-2 0,1-2 0,60 21 0,-70-33 0,-1-1 0,1-1 0,0-2 0,0-1 0,58-1 0,-57-3 0,0-2 0,-1-1 0,46-10 0,76-10 0,-40 8 0,5-2 0,34-12 0,-99 19 0,-16 4 0,-1-2 0,46-16 0,25-10 0,-74 26 0,-1-3 0,0-1 0,46-23 0,196-105 0,-249 124 0,-2-1 0,33-29 0,3-2 0,226-149 0,-258 176 0,98-68 0,-108 76 0,0-1 0,0 0 0,-1-1 0,-1-1 0,17-23 0,63-95 0,-90 126 0,16-21 0,47-50 0,11-13 0,8-14 0,2-4 0,-55 61 0,2 1 0,3 2 0,67-61 0,1-2 0,-81 79 0,1 1 0,2 1 0,42-31 0,-56 49 0,0 0 0,-1-2 0,0 0 0,-1-1 0,-1 0 0,1-1 0,21-31 0,-28 34 0,0-1 0,1 1 0,1 1 0,0 0 0,0 0 0,1 0 0,0 1 0,1 1 0,-1 0 0,2 0 0,19-9 0,-15 9 0,0 0 0,0 2 0,1 0 0,0 1 0,0 0 0,31-3 0,-42 8 0,1-1 0,0 1 0,0 0 0,0 1 0,0-1 0,0 2 0,-1-1 0,1 1 0,0-1 0,-1 2 0,1-1 0,-1 1 0,0 0 0,0 0 0,0 1 0,0 0 0,-1 0 0,1 0 0,-1 1 0,6 6 0,51 66 0,26 29 0,-79-95 0,-1 0 0,0 1 0,-1 0 0,0 0 0,-1 1 0,0 0 0,6 21 0,-7-19 0,0-1 0,0 0 0,2-1 0,0 0 0,0 0 0,17 21 0,-2-5 0,-1 0 0,-2 2 0,31 63 0,-30-55 0,-9-16 0,86 151 0,-13-18 0,-7-12 0,-64-125 0,1 0 0,1-2 0,23 21 0,-20-19 0,0 0 0,17 24 0,-19-23 0,1-1 0,1-1 0,0 0 0,34 25 0,15 13 0,-43-36 0,51 33 0,-14-11 0,-18-13 0,-27-19 0,-1 0 0,21 19 0,117 100 0,-94-81 0,-34-28 0,0 1 0,-2 1 0,0 1 0,24 32 0,-12-6 0,-2 0 0,26 55 0,17 43 0,-63-126 0,1-1 0,1 0 0,0 0 0,32 29 0,3-11 0,-37-28 0,0 0 0,0 0 0,-1 1 0,15 17 0,9 20 0,-20-27 0,0 0 0,2 0 0,38 34 0,-20-25 0,75 56 0,-94-75 0,-1 0 0,2-2 0,-1 0 0,1-1 0,20 6 0,-12-9 0,-1-1 0,0-1 0,1-2 0,0 0 0,0-1 0,30-5 0,-25 0 0,56-16 0,16-3 0,-34 9 0,-47 9 0,0 2 0,32-4 0,-20 6 0,-1-2 0,1-2 0,-1-1 0,-1-1 0,1-2 0,-1-1 0,-1-1 0,38-22 0,-3-2 0,-27 15 0,38-27 0,-46 26 0,3-1 0,-1-1 0,0-3 0,34-36 0,-45 41 0,0 1 0,2 0 0,0 2 0,2 1 0,27-16 0,-29 17 0,0-1 0,-1-1 0,23-26 0,32-26 0,-15 14 0,-49 43 0,0 0 0,1 1 0,0 1 0,1 0 0,0 1 0,25-11 0,36-15 0,93-58 0,-42 7 0,-76 50 0,73-39 0,-107 66 0,-1 0 0,0-1 0,0-1 0,-1-1 0,-1 0 0,19-23 0,-5 1 0,44-71 0,21-63 0,-35 79 0,55-90 0,-102 161 0,1 2 0,1 0 0,24-24 0,20-28 0,-44 53 0,1 0 0,1 1 0,0 0 0,25-18 0,26-23 0,-57 48 0,0 0 0,0 1 0,1 1 0,1 0 0,-1 0 0,1 1 0,0 1 0,1 0 0,-1 0 0,1 1 0,0 1 0,17-2 0,16-1 0,-1 3 0,55 2 0,-82 2 0,25-2 0,0 2 0,-1 3 0,1 1 0,63 16 0,-62-7 0,-1 1 0,80 43 0,80 46 0,-132-66 0,133 62 0,-126-65 0,93 57 0,-30-14 0,-109-61 0,-13-6 0,1-1 0,0-1 0,0-1 0,34 9 0,-43-14 0,1 0 0,0-1 0,0-1 0,0 0 0,0 0 0,-1-1 0,1-1 0,0 0 0,0 0 0,0-1 0,17-6 0,-12 2 0,-1-1 0,1-1 0,-1-1 0,24-17 0,52-51 0,-92 76 0,86-74 0,50-47 0,-126 113 0,152-163 0,-46 7 0,-52 68 0,0 20 0,-12 17 0,-26 30 0,31-29 0,-35 38 0,-1-2 0,36-47 0,-39 42 0,2 2 0,1 1 0,1 0 0,2 1 0,0 2 0,51-37 0,-20 17 0,-40 29 0,0 1 0,0 1 0,1 0 0,1 1 0,0 1 0,0 1 0,20-7 0,-18 9 0,8-2 0,1 0 0,0 2 0,47-5 0,-66 11 0,0 0 0,0 0 0,1 1 0,-1 0 0,0 1 0,0 0 0,0 1 0,0-1 0,-1 2 0,1-1 0,-1 1 0,1 1 0,-1-1 0,-1 1 0,11 9 0,11 10 0,-10-8 0,0 0 0,1-1 0,25 13 0,6 2 0,-1 2 0,-2 2 0,-1 2 0,64 64 0,-44-45 0,-52-45 0,0 1 0,-1 0 0,-1 1 0,0 1 0,18 24 0,69 93 0,-66-88 0,-1 1 0,-2 1 0,33 65 0,-57-97 0,1 1 0,0-1 0,1 0 0,20 20 0,-16-17 0,21 28 0,-21-28 0,0 0 0,1-1 0,0 0 0,1-1 0,1-1 0,23 14 0,8 8 0,88 72 0,-44-36 0,-90-69-22,-1-1-1,0 0 1,1 0 0,-1 1-1,1-1 1,-1 0 0,1 1-1,-1-1 1,0 1-1,1-1 1,-1 0 0,0 1-1,1-1 1,-1 1 0,0-1-1,0 1 1,1-1-1,-1 1 1,0-1 0,0 1-1,0-1 1,0 1-1,0-1 1,0 1 0,0-1-1,0 1 1,0 0 0,0-1-1,0 1 1,0-1-1,0 1 1,0-1 0,0 1-1,0-1 1,-1 1-1,1-1 1,0 1 0,0-1-1,-1 1 1,1-1 0,0 0-1,-1 1 1,1-1-1,0 1 1,-1-1 0,1 0-1,-1 1 1,1-1 0,-1 0-1,1 0 1,-1 1-1,1-1 1,-1 0 0,1 0-1,-1 0 1,1 1-1,-1-1 1,1 0 0,-1 0-1,0 0 1,-13 4-6804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6:42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0 583 24575,'9'0'0,"-1"2"0,0-1 0,1 1 0,-1 0 0,0 0 0,0 1 0,0 0 0,-1 1 0,1 0 0,-1 0 0,0 0 0,0 1 0,9 7 0,6 8 0,0 1 0,27 33 0,29 54 0,-16-21 0,-18-22 0,10 13 0,46 59 0,-73-97 0,1-1 0,2-1 0,52 51 0,-38-47 0,46 60 0,36 36 0,-67-80 0,-2 2 0,58 80 0,-97-112 0,24 45 0,-9-15 0,-19-37 0,2-1 0,0-1 0,2 0 0,38 32 0,12 13 0,-37-36 0,1 0 0,1-2 0,1-2 0,38 21 0,-27-17 0,-35-22 0,1-1 0,0 0 0,0 0 0,0-1 0,1 0 0,-1-1 0,1-1 0,21 3 0,6-3 0,53-4 0,-35 0 0,-39 0 0,-1 0 0,1-2 0,0 0 0,-1-1 0,0-1 0,0-1 0,18-9 0,27-10 0,-39 18 0,121-51 0,-127 51 0,-1-1 0,0-1 0,0 0 0,-1-1 0,0-1 0,17-18 0,17-19 0,2 2 0,78-54 0,-127 99 0,42-29 0,-2-3 0,58-59 0,-50 44 0,-33 34 0,-1-1 0,-1 0 0,18-26 0,-16 18 0,2 1 0,26-25 0,14-17 0,-10 3 0,3 2 0,84-74 0,-109 112 0,1 2 0,1 0 0,1 2 0,50-23 0,105-57 0,-159 88 0,0 1 0,1 1 0,0 1 0,0 1 0,1 2 0,47-2 0,-21 7 0,1 1 0,86 16 0,-127-15 0,0 1 0,0 0 0,0 1 0,-1 0 0,24 14 0,62 45 0,-48-29 0,-8-4 0,-2 3 0,-1 1 0,36 41 0,9 9 0,-12-5 0,-52-55 0,1-1 0,27 24 0,80 74 0,-32-28 0,-44-50 0,2-2 0,69 39 0,-39-31 0,2-3 0,99 36 0,-154-72 0,-1-2 0,1-1 0,53 7 0,101-4 0,-95-10 0,142-17 0,-191 9 0,-1-1 0,1-1 0,-2-3 0,1-1 0,62-31 0,21-29 0,12-6 0,-86 54 0,-2-2 0,0-1 0,-2-3 0,64-57 0,-69 55 0,1 1 0,2 2 0,50-26 0,148-63 0,-228 113 0,15-8 0,0 1 0,1 2 0,55-13 0,-72 22 0,1 0 0,-1 1 0,1 0 0,-1 1 0,1 1 0,-1 0 0,1 1 0,-1 0 0,0 1 0,0 1 0,20 7 0,140 79 0,-100-48 0,-49-29 0,-1 2 0,0 1 0,-1 1 0,-1 1 0,30 34 0,-16-12 0,56 87 0,38 42 0,-71-98 0,126 179 0,-170-232 0,1 0 0,0-1 0,1 0 0,1-2 0,1 0 0,0 0 0,1-2 0,0 0 0,1-2 0,1 0 0,0-1 0,0-1 0,1-1 0,0-1 0,0 0 0,1-2 0,38 4 0,317-6 0,-199-6 0,-40 6 0,154-6 0,-262 0 0,0-2 0,-1-1 0,1-1 0,-1-1 0,30-13 0,3-7 0,70-42 0,225-93 0,-110 57 0,-191 78 0,-2-2 0,66-47 0,-104 64 0,-1 0 0,0-2 0,-1 1 0,-1-2 0,0 0 0,-1 0 0,0-2 0,-2 1 0,0-2 0,9-20 0,3-9 0,-5 6 0,2 1 0,2 1 0,44-62 0,-37 67 0,1 1 0,58-48 0,-26 31 0,2 4 0,2 2 0,2 3 0,2 2 0,101-40 0,61-28 0,-221 104 0,-1 0 0,0 1 0,1 0 0,0 1 0,0 0 0,-1 1 0,1 0 0,21 1 0,-24 1 0,0 0 0,-1 1 0,1 0 0,0 0 0,0 0 0,-1 1 0,0 1 0,1-1 0,-1 1 0,0 0 0,-1 1 0,11 8 0,-7-4 0,24 20 0,-2 1 0,37 44 0,54 73 0,73 100 0,-153-191 0,2-3 0,91 85 0,-71-75 0,-36-32 0,2-2 0,0-1 0,2-1 0,70 42 0,-67-51 0,-1 1 0,0 2 0,-2 2 0,52 44 0,-63-47 0,2-2 0,0 0 0,27 14 0,18 13 0,-30-21 0,1-3 0,1 0 0,1-3 0,61 18 0,-46-16 0,10 3 0,73 16 0,-101-31 0,-1-2 0,1-2 0,63-1 0,-57-3 0,-13 0 0,53-6 0,-75 4 0,-1 1 0,0-2 0,0 1 0,0-1 0,0-1 0,0 1 0,-1-1 0,1-1 0,-1 0 0,9-7 0,212-148 0,7-5 0,-126 78 0,-42 34 0,83-83 0,59-73 0,46-48 0,-224 222 0,27-29 0,128-108 0,-108 111 0,86-83 0,-95 80 0,82-57 0,-48 39 0,116-105 0,-100 83 0,-93 85 0,1 1 0,0 1 0,1 1 0,1 1 0,46-15 0,7-4 0,202-99 0,-245 115 0,0 3 0,1 1 0,1 2 0,0 2 0,52-6 0,-89 15 0,299-23 0,-191 23 0,-11 2 0,184-22 0,172-59 0,-402 73 0,1 2 0,113 5 0,-69 2 0,-91-1 0,0 0 0,1 0 0,-1 1 0,0 0 0,-1 0 0,1 1 0,0 1 0,17 8 0,1 4 0,39 30 0,-42-27 0,52 27 0,280 115 0,-242-108 0,-60-30 0,-1 3 0,-1 2 0,77 55 0,-89-55 0,66 36 0,13 8 0,69 68 0,-103-73 0,146 123 0,-204-165 0,-2 1 0,-1 1 0,-1 2 0,-2 0 0,0 1 0,-2 1 0,-2 1 0,22 50 0,-39-78 0,57 130 0,-49-118 0,0 0 0,1-1 0,1 0 0,0 0 0,1-1 0,14 12 0,25 24 0,-3 2 0,-2 2 0,44 68 0,-70-96 0,42 42 0,9 9 0,-62-66 0,9 12 0,0 0 0,-2 1 0,0 1 0,-2 0 0,16 38 0,-20-41 0,0 0 0,1-1 0,17 22 0,15 31 0,47 94 0,-71-138 0,1-1 0,1-2 0,36 38 0,48 52 0,-42-46 0,-28-31-1365,-22-23-5461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0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4088 24575,'32'-18'0,"0"-2"0,35-28 0,25-16 0,-13 18 0,-3-3 0,132-113 0,-185 142 0,1 0 0,1 2 0,1 1 0,35-17 0,118-47 0,-18 10 0,139-91 0,-194 103 0,31-19 0,-110 57 0,-1-1 0,44-46 0,-16 13 0,241-240 0,-203 194 0,73-74 0,-32 37 0,-94 101 0,-24 22 0,0 0 0,1 1 0,0 1 0,1 1 0,26-15 0,2 4 0,-2 1 0,80-30 0,77-23 0,-167 62 0,-16 7 0,1 1 0,0 0 0,-1 2 0,1 0 0,26-1 0,92 6 0,-57 1 0,24-4 0,90 3 0,-174 1 0,0 1 0,0 1 0,0 0 0,-1 2 0,0 0 0,0 1 0,-1 1 0,0 0 0,0 1 0,20 17 0,-24-17 0,176 131 0,-67-54 0,-38-16 0,-30-23 0,14 8 0,201 173 0,-193-153 0,19 17 0,-37-41 0,86 100 0,-121-129 0,0-1 0,2-2 0,0 0 0,30 16 0,32 26 0,16 36 0,-67-62 0,-15-14 0,1-1 0,2-2 0,28 20 0,-8-8 0,58 54 0,10 7 0,-93-79 0,-1 0 0,2-2 0,0 0 0,31 11 0,-13-8 0,64 23 0,150 35 0,-164-58 0,159 7 0,93-22 0,-145-2 0,-165 2 0,0-1 0,0-2 0,0-1 0,39-12 0,114-48 0,-12 4 0,-115 42 0,90-46 0,-53 22 0,169-55 0,-160 63 0,173-85 0,-229 92 0,-2-3 0,58-50 0,-61 47 0,5-6 0,-26 21 0,35-25 0,-35 29 0,-1-1 0,32-35 0,-32 31 0,40-33 0,-48 46 0,40-33 0,2 3 0,1 2 0,71-33 0,1 10 0,159-65 0,-259 113 0,1 1 0,-1 1 0,1 2 0,1 0 0,-1 2 0,54-1 0,305 7 0,-369 0 0,1 0 0,0 1 0,-1 0 0,1 2 0,31 12 0,7 1 0,-42-13 0,0 0 0,0 1 0,0 0 0,-1 1 0,0 1 0,22 17 0,-6-1 0,38 43 0,-16-17 0,59 44 0,-59-53 0,71 75 0,-60-38 0,-51-67 0,1 0 0,0-1 0,1 0 0,-1-1 0,2-1 0,-1 1 0,21 7 0,-25-12 0,1-1 0,-1-1 0,0 0 0,1 0 0,-1-1 0,0 0 0,1-1 0,0 0 0,-1 0 0,1-1 0,-1 0 0,1-1 0,14-4 0,-3-1 0,-2-1 0,1-1 0,-1-1 0,25-17 0,71-56 0,-96 68 0,58-50 0,103-114 0,-80 76 0,-63 65 0,145-138 0,-130 131 0,96-66 0,-145 109 0,38-24 0,58-49 0,-74 55 0,40-26 0,-16 14 0,114-65 0,-31 22 0,9-27 0,-129 93 0,1 0 0,0 1 0,28-12 0,11-7 0,167-121 0,-196 134 0,35-16 0,8-4 0,-47 25 0,0 0 0,39-12 0,16-6 0,-21 3 0,-17 8 0,41-23 0,-43 20 0,0 1 0,1 3 0,59-19 0,115-19 0,-24 7 0,14-17 0,193-49 0,-317 98 0,0 4 0,1 3 0,82 3 0,38 3 0,108 4 0,-144 18 0,-129-15 0,-11-1 0,-1 1 0,1 0 0,-2 2 0,1 0 0,23 16 0,9 2 0,-6-7 0,-34-15 0,1 1 0,-1 0 0,1 0 0,-1 2 0,16 11 0,-2 3 0,5 4 0,62 40 0,-92-65 0,38 22 0,-1 1 0,37 31 0,-41-27 0,162 126 0,-140-119 0,2-2 0,91 36 0,128 31 0,-132-50 0,-123-41 0,0 0 0,0 2 0,-1 0 0,0 1 0,19 15 0,21 16 0,2-2 0,1-3 0,118 50 0,-155-78 0,0-1 0,0-1 0,1-1 0,0-2 0,38 2 0,141-8 0,-76-2 0,-113 4 0,-3 1 0,0-1 0,0 0 0,0-2 0,0 1 0,0-2 0,26-7 0,46-23 0,267-117 0,-343 143 0,1 0 0,-2 0 0,1-1 0,-1-1 0,12-12 0,-11 10 0,0 1 0,1 0 0,16-11 0,11-1 0,0 2 0,50-18 0,-57 26 0,0-1 0,-1-1 0,0-2 0,-1-1 0,37-30 0,-15 6 0,1 2 0,92-52 0,-115 73 0,-1-1 0,0-1 0,-2-2 0,-1 0 0,0-2 0,-2-1 0,26-35 0,-38 44 0,-1-1 0,-1-1 0,7-19 0,-9 20 0,1 1 0,0 0 0,1 0 0,11-14 0,59-78 0,-49 64 0,1 2 0,67-69 0,-68 84 0,-7 4 0,1 1 0,33-22 0,-8 16 0,76-34 0,23-12 0,153-95 0,-230 134 0,0 3 0,106-30 0,0 16 0,75-23 0,-193 46 0,-45 17 0,1 0 0,-1 1 0,1 0 0,0 1 0,21-2 0,4 5 0,1 1 0,-1 3 0,77 15 0,-66-10 0,88 20 0,-15-7 0,-41-7 0,111 6 0,415-19 0,-298-3 0,-300 2-227,0 0-1,0-1 1,-1-1-1,1 0 1,11-3-1,-5-1-6598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11.6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3782 24575,'30'-1'0,"0"-1"0,0-2 0,-1-1 0,0-1 0,54-19 0,132-71 0,-166 73 0,-33 17 0,-1-1 0,0 0 0,0-1 0,-1-1 0,16-13 0,84-61 0,-77 58 0,68-59 0,107-104 0,-87 80 0,13-30 0,-15 3 0,-84 89 0,53-50 0,-11 18 0,56-46 0,-63 57 0,-52 44 0,34-25 0,186-155 0,-20 15 0,-204 175 0,1 2 0,26-13 0,22-13 0,-20 8 0,-19 12 0,-1-1 0,39-33 0,-46 33 0,1 0 0,1 2 0,1 0 0,0 2 0,28-13 0,22-2 0,1 4 0,86-17 0,-159 42 0,16-5 0,-1-1 0,0-1 0,25-14 0,-28 14 0,0 0 0,0 1 0,1 1 0,0 0 0,21-5 0,140-14 0,42-7 0,-179 23 0,0-2 0,0-1 0,55-26 0,47-16 0,-63 26 0,-59 18 0,-1 0 0,0 0 0,0-2 0,-1 0 0,15-14 0,-16 12 0,1 1 0,1 0 0,0 2 0,0 0 0,20-9 0,9 2 0,-2-3 0,0-2 0,73-49 0,-63 36 0,0 3 0,3 2 0,79-30 0,184-47 0,-125 45 0,-62 7 0,-90 35 0,2 2 0,47-12 0,-50 20 0,85-26 0,-111 30 0,0 0 0,-1-2 0,1 0 0,-2 0 0,25-19 0,-6 4 0,0 2 0,1 1 0,1 2 0,73-27 0,17-8 0,19-9 0,-124 56 0,0 0 0,1 1 0,0 1 0,0 1 0,31 0 0,434 6 0,-467-2 0,-1 0 0,0 1 0,0 2 0,0 0 0,-1 0 0,1 2 0,23 10 0,114 68 0,-66-33 0,28 25 0,-54-34 0,-47-29 0,1-1 0,0 0 0,1-2 0,0 0 0,1-1 0,0-1 0,36 11 0,-5-7 0,71 27 0,-85-26 0,75 21 0,-65-22 0,-1 3 0,75 35 0,9 11 0,39 22 0,-28-14 0,-85-44 0,58 36 0,21 16 0,24 15 0,-89-51 0,-49-30 0,-1 0 0,0 1 0,-1 1 0,24 22 0,1 11 0,-31-31 0,1-1 0,0 0 0,1-1 0,28 19 0,-14-12 0,0 2 0,-2 0 0,26 28 0,-23-21 0,62 47 0,-21-32 0,2-4 0,1-2 0,82 28 0,-116-51 0,-23-10 0,0 1 0,0 1 0,22 13 0,-26-12 0,0-1 0,1 0 0,0-1 0,1-1 0,-1 0 0,1-1 0,23 5 0,238 53 0,-223-49 0,19 7 0,-1 2 0,67 33 0,-82-34 0,81 21 0,-84-29 0,-1 3 0,53 24 0,43 33 0,119 52 0,-227-110 0,429 146 0,-249-89 0,-61-16 0,-90-32 0,82 43 0,-72-31 0,-5-1 0,-27-13 0,89 31 0,-58-30 0,284 77 0,-306-90 0,0-2 0,0-3 0,79-2 0,-70-3 0,0 3 0,72 12 0,344 115 0,-147-32 0,-262-81 0,2-3 0,0-3 0,0-3 0,87-3 0,161-6 0,85-1 0,-242-6 0,0-6 0,228-50 0,-192 28 0,2-2 0,-155 27 0,-1-2 0,57-24 0,-30 2 0,46-17 0,9 0 0,214-121 0,-201 96 0,-3-4 0,-120 68 0,-1-1 0,0 0 0,-1-1 0,0-1 0,15-21 0,31-43 0,55-73 0,-95 119 0,0-1 0,27-64 0,90-188 0,-107 238 0,2 1 0,2 2 0,73-72 0,-29 33 0,-62 68 0,1 1 0,0 1 0,1 1 0,1 1 0,35-17 0,-35 19 0,23-17 0,-1-1 0,-1-3 0,-2-1 0,40-43 0,-23 23 0,-29 30 0,1 2 0,1 0 0,52-25 0,14-9 0,101-89 0,-21 13 0,-149 111 0,-2-1 0,33-35 0,-34 32 0,1 1 0,29-21 0,17-12 0,-53 39 0,1 2 0,0 0 0,37-19 0,-33 20 0,43-31 0,3-3 0,215-97 0,-175 93 0,-45 15 0,-47 26 0,0 1 0,31-14 0,-6 9 0,1 1 0,0 3 0,1 1 0,0 2 0,0 2 0,84 0 0,-117 7 0,0 0 0,-1 1 0,1 0 0,-1 1 0,1 0 0,-1 1 0,17 8 0,5 5 0,29 22 0,-16-10 0,-9-7 0,-2 1 0,0 1 0,-1 2 0,51 53 0,25 59 0,-6 32 0,-22-31 0,-45-89 0,-25-36 0,0 1 0,-1 0 0,0 1 0,12 28 0,13 37 0,91 150 0,-102-191 0,37 75 0,-43-75 0,3-2 0,1 0 0,36 46 0,0-10 0,44 50 0,-66-82 0,-1 1 0,-2 2 0,45 82 0,-64-101 0,11 34 0,6 12 0,40 63 0,-11-26 0,-5 3 0,49 147 0,-84-197 0,2-1 0,3-2 0,3 0 0,37 59 0,-32-63 0,-17-27 0,1-1 0,1 0 0,25 28 0,102 123 134,-33-36-1633,-79-104-5327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18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1871 24575,'18'-7'0,"1"1"0,0 1 0,0 0 0,0 1 0,29-1 0,-8 0 0,209-31 0,-147 27 0,186 6 0,-152 6 0,-129-3 0,8-1 0,0 1 0,-1 0 0,1 1 0,0 1 0,0 0 0,-1 1 0,1 0 0,-1 1 0,0 1 0,18 8 0,11 7 0,1-2 0,1-2 0,59 13 0,-51-15 0,-1 2 0,54 24 0,2 20 0,2-16 0,-63-28 0,-2 3 0,0 1 0,-2 3 0,45 30 0,27 22 0,-29-20 0,-54-31 0,44 42 0,-49-40 0,1-2 0,40 27 0,74 26 0,-15-10 0,-109-56 0,0-2 0,1 0 0,1-1 0,31 9 0,-38-12 0,0 1 0,0 0 0,-1 1 0,0 0 0,-1 0 0,1 1 0,17 17 0,19 13 0,28 21 0,-58-42 0,2-2 0,0 0 0,0-1 0,42 21 0,-31-20 0,-1 1 0,38 28 0,-36-23 0,53 28 0,-44-27 0,-1 2 0,0 2 0,37 33 0,8 5 0,120 94 0,-183-140 0,0-2 0,29 17 0,-23-15 0,28 21 0,-12-3 0,1-3 0,3-1 0,0-2 0,2-2 0,1-3 0,56 20 0,-64-30 0,74 27 0,180 89 0,-216-91 0,150 53 0,-181-77 0,-19-6 0,0 1 0,39 19 0,-23-8 0,2-2 0,0-2 0,64 13 0,-53-14 0,46 8 0,1-5 0,0-4 0,1-5 0,1-5 0,156-10 0,-228 0 0,-1-1 0,1-1 0,-1-3 0,0 0 0,35-16 0,165-82 0,-235 106 0,45-24 0,66-49 0,-66 42 0,63-34 0,-45 37 0,123-36 0,-130 48 0,-1-2 0,-1-3 0,75-40 0,-81 32 0,-11 6 0,1 1 0,80-32 0,-68 36 0,0-3 0,-1-1 0,-2-3 0,63-43 0,-96 58 0,39-27 0,1 1 0,78-38 0,-94 57 0,315-158 0,-303 149 0,2 3 0,88-27 0,8-3 0,34-15 0,-130 50 0,-24 11 0,1 1 0,0 1 0,53-3 0,-7 1 0,-25 0 0,-1 3 0,1 2 0,61 3 0,-100 2 0,-1 0 0,1 1 0,-1 1 0,0 0 0,0 0 0,-1 1 0,15 8 0,0 2 0,41 33 0,4 18 0,-44-41 0,32 26 0,74 67 0,-10-7 0,-81-76 0,-2 2 0,-2 1 0,-1 3 0,31 46 0,71 90 0,-121-149 0,-1 1 0,-1 1 0,13 39 0,-14-34 0,1-1 0,21 34 0,-14-35 0,2 0 0,1-2 0,1 0 0,54 46 0,-27-33 0,113 71 0,-117-89 0,92 36 0,-105-48 0,36 12 0,100 20 0,-115-31 0,-40-11 0,1-1 0,0 0 0,0-1 0,0 0 0,0-2 0,0 0 0,0-1 0,0-1 0,0-1 0,0 0 0,-1-2 0,0 0 0,1 0 0,24-14 0,-32 14 0,15-9 0,0-1 0,37-30 0,-36 24 0,45-25 0,-53 34 0,171-125 0,-185 134 0,75-52 0,-54 38 0,0 0 0,-1-1 0,38-38 0,-10-1 0,3 3 0,2 1 0,73-49 0,-89 72 0,2-1 0,0 2 0,81-41 0,-100 58 0,0-2 0,-1-1 0,-1-1 0,25-24 0,-1 3 0,153-122 0,-152 123 0,15-12 0,-22 7 0,-21 21 0,1 1 0,1 1 0,0 0 0,28-16 0,-31 22 0,-1 0 0,0-2 0,17-17 0,14-10 0,24-21 0,-40 33 0,67-46 0,9-9 0,62-28 0,154-106 0,-123 46 0,-100 83 0,-82 72 0,28-22 0,-2-2 0,46-56 0,113-119 0,-144 157 0,-18 16 0,3 2 0,1 3 0,2 1 0,1 3 0,2 1 0,86-40 0,-43 35 0,-54 23 0,0-1 0,-1-3 0,47-29 0,-66 35 0,1 0 0,0 2 0,1 0 0,0 2 0,1 0 0,0 1 0,46-8 0,-41 10 0,0-2 0,39-17 0,-36 13 0,47-12 0,147-29 0,-164 40 0,1 2 0,0 4 0,124-1 0,230 9 0,-397 0 0,0 1 0,-1 1 0,1 0 0,-1 1 0,20 8 0,88 37 0,-94-35 0,131 68 0,-9-4 0,-133-67 0,0 1 0,0 1 0,-2 1 0,1 1 0,-2 1 0,20 20 0,-24-23 0,-5-2 0,1 0 0,-2 0 0,0 1 0,0 0 0,10 23 0,17 27 0,12-4 0,-35-45 0,0 2 0,-1-1 0,0 1 0,-2 1 0,10 19 0,51 97 0,-47-93 0,-1 0 0,15 43 0,59 130 0,-55-128 0,-14-33 0,3-1 0,2-2 0,49 57 0,-54-72 0,188 220 0,-208-245 0,1-1 0,1 1 0,-1-1 0,1-1 0,0 0 0,1 0 0,-1-1 0,1 0 0,21 7 0,-16-8 0,0-1 0,0 0 0,1-1 0,-1-1 0,1 0 0,22-3 0,-33 2 0,0-1 0,0 0 0,0 0 0,0 0 0,0-1 0,0 0 0,0 0 0,-1 0 0,1 0 0,-1-1 0,1 0 0,-1 1 0,0-2 0,0 1 0,0 0 0,5-8 0,3-3 0,-2-1 0,0-1 0,11-23 0,8-13 0,-1 8 0,24-55 0,-2-34 0,-27 80 0,24-85 0,-3 7 0,27-35 0,-57 139 0,2 1 0,0 1 0,39-46 0,-25 41 0,1 2 0,68-48 0,-11 10 0,-26 10 0,15-12 0,14-6 0,-57 44 0,1 2 0,1 2 0,58-32 0,8 8 0,2 5 0,137-40 0,180-57 0,-245 78 0,182-40 0,87-34 0,-413 123 0,-1-2 0,-1-1 0,56-43 0,2-1 0,-43 33 0,1 3 0,76-33 0,116-23 0,64-27 0,-237 77 0,-35 16 0,36-12 0,85-30 20,114-38-1405,-230 87-5441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33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4805 24575,'1'-11'0,"1"0"0,1 0 0,-1 0 0,2 0 0,0 1 0,0-1 0,8-13 0,5-14 0,22-50 0,68-111 0,-25 48 0,52-171 0,-76 170 0,-25 73 0,73-126 0,5 0 0,-100 188 0,2 0 0,0 0 0,0 1 0,18-15 0,-13 13 0,-1 0 0,19-28 0,51-96 0,-56 86 0,3 2 0,52-64 0,14-17 0,-69 89 0,55-61 0,41-46 0,-91 107 0,3 2 0,2 1 0,49-39 0,-62 61 0,1 1 0,1 2 0,1 1 0,57-22 0,-2-1 0,-35 16 0,68-39 0,-81 43 0,0 1 0,2 2 0,71-21 0,-77 30 0,60-6 0,-32 5 0,-7 3 0,0 1 0,0 3 0,86 7 0,-129-2 0,0-1 0,0 2 0,0-1 0,0 2 0,-1-1 0,0 2 0,13 7 0,-11-6 0,0 0 0,0-1 0,1 0 0,20 4 0,25 4 0,-1 1 0,64 27 0,-94-31 0,-18-8 0,0 1 0,0 0 0,15 9 0,-8-3 0,33 14 0,-36-19 0,-1 1 0,0 1 0,0 0 0,-1 0 0,13 11 0,-14-8 0,0 0 0,0-1 0,1-1 0,1 0 0,-1 0 0,21 8 0,-18-9 0,-2 1 0,1 0 0,-1 0 0,0 1 0,20 20 0,-16-14 0,0-2 0,21 14 0,-18-14 0,32 27 0,4 4 0,-44-36 0,20 14 0,41 34 0,-28-16 0,98 96 0,-117-111 0,1 0 0,1-2 0,59 38 0,-55-41 0,-1 3 0,0 0 0,34 36 0,133 144 0,-79-75 0,-71-75 0,55 47 0,-8-9 0,-52-50 0,3-2 0,1-1 0,2-3 0,82 45 0,289 139 0,-358-189 0,2-2 0,0-4 0,2-2 0,1-3 0,105 16 0,-124-29 0,0 3 0,-1 1 0,-1 3 0,89 37 0,-74-26 0,2-2 0,72 14 0,-37-10 0,576 132 0,-499-130 0,338 8 0,-395-35 0,212-5 0,-299 0 0,-1-1 0,0-1 0,0-2 0,0-1 0,48-22 0,-42 17 0,46-16 0,-48 20 0,-1-2 0,0-2 0,-1-1 0,42-26 0,90-64 0,-52 34 0,2-1 0,73-50 0,-134 84 0,66-62 0,40-37 0,43-26 0,-156 129 0,64-57 0,-2-4 0,12-10 0,-105 94 0,33-27 0,72-72 0,-64 56 0,2 2 0,93-64 0,73-21 0,-174 108 0,57-32 0,164-68 0,250-98 0,-328 147 0,-25 12 0,197-100 0,24 28 0,-192 75 0,-99 32 0,159-61 0,-223 77 0,-1 0 0,55-40 0,5-3 0,-82 53 0,16-9 0,0 1 0,1 1 0,1 1 0,0 1 0,47-11 0,122-25 0,64-14 0,-243 59 0,0 1 0,0 0 0,-1 1 0,1 1 0,35 4 0,-42-2 0,0 0 0,0 2 0,0-1 0,0 1 0,0 1 0,-1 0 0,0 1 0,0 0 0,17 13 0,246 208 0,-246-204 0,7 5 0,52 54 0,-45-40 0,52 41 0,-60-56 0,-2 2 0,-1 1 0,48 59 0,-20-14 0,4-3 0,2-2 0,122 100 0,-121-109 0,92 111 0,-95-99 0,24 38 0,-62-77 0,1-1 0,1 0 0,46 40 0,-14-23 0,32 27 0,162 107 0,219 83 0,-452-255 0,39 19 0,102 73 0,-126-80 0,52 29 0,-37-24 0,-19-10 0,1-2 0,38 15 0,-51-25 0,-1-1 0,1-1 0,1-1 0,-1-1 0,30 2 0,23-2 0,120-11 0,-161 4 0,0-2 0,0 0 0,-1-2 0,0-1 0,0-2 0,36-18 0,-47 18 0,-1 0 0,0-2 0,-1 0 0,31-30 0,50-69 0,79-99 0,-141 171 0,-3-1 0,-1-1 0,-2-2 0,40-77 0,-52 81 0,177-406 0,-64 103 0,-102 269 0,4 1 0,49-80 0,43-95 0,-101 188 0,3 2 0,3 1 0,2 1 0,3 2 0,78-95 0,-53 80 0,62-94 0,-71 93 0,3 2 0,100-96 0,-135 145 0,0 1 0,2 0 0,0 2 0,1 1 0,0 0 0,1 2 0,48-21 0,18 1 0,-13 6 0,107-56 0,-150 63 0,39-32 0,-50 35 0,2 0 0,-1 1 0,51-23 0,-40 24 0,0 1 0,1 2 0,1 2 0,66-11 0,41 6 0,224 4 0,-349 14 0,0 0 0,0 0 0,0 2 0,0 0 0,-1 1 0,0 1 0,0 0 0,29 19 0,-8-6 0,16 4 0,109 34 0,-108-41 0,0 2 0,63 32 0,6 8 0,169 55 0,43 19 0,-217-84 0,135 37 0,52 20 0,-240-78 0,-2 4 0,66 42 0,-103-55-168,34 33 0,-44-37-861,-4-3-5797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3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1575 24575,'15'-18'0,"0"-1"0,-1-1 0,0-1 0,-2 1 0,15-37 0,22-35 0,-20 46 0,3 1 0,1 1 0,65-66 0,-86 98 0,-1-1 0,13-19 0,-17 22 0,0 0 0,1 1 0,0 0 0,0 0 0,1 0 0,12-8 0,6-4 0,0-2 0,-1-1 0,-1-1 0,29-39 0,42-41 0,40-26 0,-126 123 0,-1 1 0,1 1 0,0 0 0,1 0 0,-1 1 0,1 0 0,0 1 0,0 0 0,1 1 0,-1 0 0,24-2 0,-2 2 0,0 2 0,66 6 0,-90-3 0,1-1 0,-1 1 0,0 1 0,0 0 0,0 0 0,0 1 0,0 0 0,-1 1 0,0-1 0,10 8 0,7 8 0,39 40 0,0 1 0,179 124 0,-192-143 0,49 54 0,-51-51 0,-34-32 0,0 0 0,-1 1 0,0 1 0,12 18 0,-5-3 0,1-2 0,2 0 0,1-1 0,49 41 0,126 78 0,11 9 0,-73-44 0,-9-30 0,-14-10 0,-74-47 0,1-1 0,0-2 0,59 20 0,-66-27 0,6-1 0,1-1 0,0-3 0,60 7 0,40 9 0,34 23 0,-96-24 0,1-4 0,83 11 0,698 124 0,-753-131 0,1-5 0,221 11 0,-311-30 0,0-2 0,0 0 0,-1-1 0,1-1 0,28-9 0,93-43 0,-65 24 0,80-33 0,141-51 0,-103 58 0,228-86 0,-390 132 0,1 0 0,0 3 0,1 0 0,42-4 0,139-5 0,-133 14 0,703-8 0,-481 15 0,223-3 0,-516 0 0,1 1 0,-1 0 0,1 1 0,-1 0 0,1 1 0,17 7 0,-1 2 0,31 20 0,-5-3 0,79 24 0,38 43 0,-81-43 0,32 26 0,15 7 0,-100-63 0,42 32 0,-53-36 0,153 91 0,-118-75 0,205 97 0,-40-49 0,-168-61 0,64 13 0,-9-2 0,37 26 0,-32-10 0,276 89 0,-219-63 0,-113-45 0,104 33 0,-66-35 0,97 43 0,265 117 0,-428-174 0,55 32 0,-4-1 0,-63-34 0,-1 2 0,26 19 0,14 9 0,166 69 0,-53-30 0,-126-51 0,-1 1 0,55 47 0,-63-47 0,-6-5 0,1-1 0,0-2 0,59 28 0,38 8 0,180 54 0,-263-100 0,0-2 0,0-2 0,49 1 0,147-6 0,-157-6 0,0 5 0,152 22 0,-97-2 0,-120-21 0,0 0 0,0-2 0,-1 0 0,36-7 0,-27 1 0,157-26 0,-106 20 0,-1-3 0,99-35 0,-9 3 0,-149 43 0,-1-1 0,1 0 0,-1-2 0,-1 0 0,0-1 0,31-20 0,-20 11 0,0 1 0,1 2 0,1 0 0,37-10 0,-18 7 0,98-32 0,252-48 0,-365 88 0,0-1 0,-1-2 0,-1-2 0,51-29 0,39-18 0,94-16 0,-8 3 0,-56-5 0,-56 27 0,257-118 0,-339 164 0,-1-1 0,0 0 0,0-1 0,-1-1 0,0 0 0,-1 0 0,0-2 0,-1 0 0,0 0 0,-1-1 0,0 0 0,14-25 0,17-25 0,57-67 0,-41 57 0,12-8 0,3 2 0,132-107 0,0 0 0,-175 153 0,26-36 0,-33 40 0,0 1 0,37-34 0,94-95 0,7-7 0,-40 41 0,-28 27 0,-70 71 0,-1 0 0,23-35 0,2-2 0,71-106 0,-18 23 0,-79 118 0,1 1 0,1 2 0,32-28 0,-25 25 0,-2-2 0,0-1 0,-3-1 0,0-1 0,-2-1 0,28-55 0,-36 62 0,1 1 0,36-44 0,-42 58 0,1 0 0,1 0 0,-1 1 0,2 1 0,0 0 0,0 1 0,21-10 0,496-187 0,-482 188 0,16-9 0,85-48 0,-92 44 0,111-43 0,-39 25 0,22-7 0,-100 43 0,1 2 0,0 2 0,0 3 0,60 2 0,-75 2 0,125 1 0,-135 2 0,1 1 0,-1 2 0,52 14 0,9 14 0,-1 4 0,-1 4 0,100 65 0,-152-82 0,61 54 0,-61-48 0,51 35 0,-24-25 0,50 32 0,110 93 0,-193-143 0,2-1 0,34 18 0,33 22 0,-45-27 0,-34-23 0,-1 0 0,19 17 0,32 31 0,107 101 0,-139-129 0,1-1 0,2-1 0,58 32 0,-42-35-1365,-31-18-5461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6:42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0 583 24575,'9'0'0,"-1"2"0,0-1 0,1 1 0,-1 0 0,0 0 0,0 1 0,0 0 0,-1 1 0,1 0 0,-1 0 0,0 0 0,0 1 0,9 7 0,6 8 0,0 1 0,27 33 0,29 54 0,-16-21 0,-18-22 0,10 13 0,46 59 0,-73-97 0,1-1 0,2-1 0,52 51 0,-38-47 0,46 60 0,36 36 0,-67-80 0,-2 2 0,58 80 0,-97-112 0,24 45 0,-9-15 0,-19-37 0,2-1 0,0-1 0,2 0 0,38 32 0,12 13 0,-37-36 0,1 0 0,1-2 0,1-2 0,38 21 0,-27-17 0,-35-22 0,1-1 0,0 0 0,0 0 0,0-1 0,1 0 0,-1-1 0,1-1 0,21 3 0,6-3 0,53-4 0,-35 0 0,-39 0 0,-1 0 0,1-2 0,0 0 0,-1-1 0,0-1 0,0-1 0,18-9 0,27-10 0,-39 18 0,121-51 0,-127 51 0,-1-1 0,0-1 0,0 0 0,-1-1 0,0-1 0,17-18 0,17-19 0,2 2 0,78-54 0,-127 99 0,42-29 0,-2-3 0,58-59 0,-50 44 0,-33 34 0,-1-1 0,-1 0 0,18-26 0,-16 18 0,2 1 0,26-25 0,14-17 0,-10 3 0,3 2 0,84-74 0,-109 112 0,1 2 0,1 0 0,1 2 0,50-23 0,105-57 0,-159 88 0,0 1 0,1 1 0,0 1 0,0 1 0,1 2 0,47-2 0,-21 7 0,1 1 0,86 16 0,-127-15 0,0 1 0,0 0 0,0 1 0,-1 0 0,24 14 0,62 45 0,-48-29 0,-8-4 0,-2 3 0,-1 1 0,36 41 0,9 9 0,-12-5 0,-52-55 0,1-1 0,27 24 0,80 74 0,-32-28 0,-44-50 0,2-2 0,69 39 0,-39-31 0,2-3 0,99 36 0,-154-72 0,-1-2 0,1-1 0,53 7 0,101-4 0,-95-10 0,142-17 0,-191 9 0,-1-1 0,1-1 0,-2-3 0,1-1 0,62-31 0,21-29 0,12-6 0,-86 54 0,-2-2 0,0-1 0,-2-3 0,64-57 0,-69 55 0,1 1 0,2 2 0,50-26 0,148-63 0,-228 113 0,15-8 0,0 1 0,1 2 0,55-13 0,-72 22 0,1 0 0,-1 1 0,1 0 0,-1 1 0,1 1 0,-1 0 0,1 1 0,-1 0 0,0 1 0,0 1 0,20 7 0,140 79 0,-100-48 0,-49-29 0,-1 2 0,0 1 0,-1 1 0,-1 1 0,30 34 0,-16-12 0,56 87 0,38 42 0,-71-98 0,126 179 0,-170-232 0,1 0 0,0-1 0,1 0 0,1-2 0,1 0 0,0 0 0,1-2 0,0 0 0,1-2 0,1 0 0,0-1 0,0-1 0,1-1 0,0-1 0,0 0 0,1-2 0,38 4 0,317-6 0,-199-6 0,-40 6 0,154-6 0,-262 0 0,0-2 0,-1-1 0,1-1 0,-1-1 0,30-13 0,3-7 0,70-42 0,225-93 0,-110 57 0,-191 78 0,-2-2 0,66-47 0,-104 64 0,-1 0 0,0-2 0,-1 1 0,-1-2 0,0 0 0,-1 0 0,0-2 0,-2 1 0,0-2 0,9-20 0,3-9 0,-5 6 0,2 1 0,2 1 0,44-62 0,-37 67 0,1 1 0,58-48 0,-26 31 0,2 4 0,2 2 0,2 3 0,2 2 0,101-40 0,61-28 0,-221 104 0,-1 0 0,0 1 0,1 0 0,0 1 0,0 0 0,-1 1 0,1 0 0,21 1 0,-24 1 0,0 0 0,-1 1 0,1 0 0,0 0 0,0 0 0,-1 1 0,0 1 0,1-1 0,-1 1 0,0 0 0,-1 1 0,11 8 0,-7-4 0,24 20 0,-2 1 0,37 44 0,54 73 0,73 100 0,-153-191 0,2-3 0,91 85 0,-71-75 0,-36-32 0,2-2 0,0-1 0,2-1 0,70 42 0,-67-51 0,-1 1 0,0 2 0,-2 2 0,52 44 0,-63-47 0,2-2 0,0 0 0,27 14 0,18 13 0,-30-21 0,1-3 0,1 0 0,1-3 0,61 18 0,-46-16 0,10 3 0,73 16 0,-101-31 0,-1-2 0,1-2 0,63-1 0,-57-3 0,-13 0 0,53-6 0,-75 4 0,-1 1 0,0-2 0,0 1 0,0-1 0,0-1 0,0 1 0,-1-1 0,1-1 0,-1 0 0,9-7 0,212-148 0,7-5 0,-126 78 0,-42 34 0,83-83 0,59-73 0,46-48 0,-224 222 0,27-29 0,128-108 0,-108 111 0,86-83 0,-95 80 0,82-57 0,-48 39 0,116-105 0,-100 83 0,-93 85 0,1 1 0,0 1 0,1 1 0,1 1 0,46-15 0,7-4 0,202-99 0,-245 115 0,0 3 0,1 1 0,1 2 0,0 2 0,52-6 0,-89 15 0,299-23 0,-191 23 0,-11 2 0,184-22 0,172-59 0,-402 73 0,1 2 0,113 5 0,-69 2 0,-91-1 0,0 0 0,1 0 0,-1 1 0,0 0 0,-1 0 0,1 1 0,0 1 0,17 8 0,1 4 0,39 30 0,-42-27 0,52 27 0,280 115 0,-242-108 0,-60-30 0,-1 3 0,-1 2 0,77 55 0,-89-55 0,66 36 0,13 8 0,69 68 0,-103-73 0,146 123 0,-204-165 0,-2 1 0,-1 1 0,-1 2 0,-2 0 0,0 1 0,-2 1 0,-2 1 0,22 50 0,-39-78 0,57 130 0,-49-118 0,0 0 0,1-1 0,1 0 0,0 0 0,1-1 0,14 12 0,25 24 0,-3 2 0,-2 2 0,44 68 0,-70-96 0,42 42 0,9 9 0,-62-66 0,9 12 0,0 0 0,-2 1 0,0 1 0,-2 0 0,16 38 0,-20-41 0,0 0 0,1-1 0,17 22 0,15 31 0,47 94 0,-71-138 0,1-1 0,1-2 0,36 38 0,48 52 0,-42-46 0,-28-31-1365,-22-23-5461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0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4088 24575,'32'-18'0,"0"-2"0,35-28 0,25-16 0,-13 18 0,-3-3 0,132-113 0,-185 142 0,1 0 0,1 2 0,1 1 0,35-17 0,118-47 0,-18 10 0,139-91 0,-194 103 0,31-19 0,-110 57 0,-1-1 0,44-46 0,-16 13 0,241-240 0,-203 194 0,73-74 0,-32 37 0,-94 101 0,-24 22 0,0 0 0,1 1 0,0 1 0,1 1 0,26-15 0,2 4 0,-2 1 0,80-30 0,77-23 0,-167 62 0,-16 7 0,1 1 0,0 0 0,-1 2 0,1 0 0,26-1 0,92 6 0,-57 1 0,24-4 0,90 3 0,-174 1 0,0 1 0,0 1 0,0 0 0,-1 2 0,0 0 0,0 1 0,-1 1 0,0 0 0,0 1 0,20 17 0,-24-17 0,176 131 0,-67-54 0,-38-16 0,-30-23 0,14 8 0,201 173 0,-193-153 0,19 17 0,-37-41 0,86 100 0,-121-129 0,0-1 0,2-2 0,0 0 0,30 16 0,32 26 0,16 36 0,-67-62 0,-15-14 0,1-1 0,2-2 0,28 20 0,-8-8 0,58 54 0,10 7 0,-93-79 0,-1 0 0,2-2 0,0 0 0,31 11 0,-13-8 0,64 23 0,150 35 0,-164-58 0,159 7 0,93-22 0,-145-2 0,-165 2 0,0-1 0,0-2 0,0-1 0,39-12 0,114-48 0,-12 4 0,-115 42 0,90-46 0,-53 22 0,169-55 0,-160 63 0,173-85 0,-229 92 0,-2-3 0,58-50 0,-61 47 0,5-6 0,-26 21 0,35-25 0,-35 29 0,-1-1 0,32-35 0,-32 31 0,40-33 0,-48 46 0,40-33 0,2 3 0,1 2 0,71-33 0,1 10 0,159-65 0,-259 113 0,1 1 0,-1 1 0,1 2 0,1 0 0,-1 2 0,54-1 0,305 7 0,-369 0 0,1 0 0,0 1 0,-1 0 0,1 2 0,31 12 0,7 1 0,-42-13 0,0 0 0,0 1 0,0 0 0,-1 1 0,0 1 0,22 17 0,-6-1 0,38 43 0,-16-17 0,59 44 0,-59-53 0,71 75 0,-60-38 0,-51-67 0,1 0 0,0-1 0,1 0 0,-1-1 0,2-1 0,-1 1 0,21 7 0,-25-12 0,1-1 0,-1-1 0,0 0 0,1 0 0,-1-1 0,0 0 0,1-1 0,0 0 0,-1 0 0,1-1 0,-1 0 0,1-1 0,14-4 0,-3-1 0,-2-1 0,1-1 0,-1-1 0,25-17 0,71-56 0,-96 68 0,58-50 0,103-114 0,-80 76 0,-63 65 0,145-138 0,-130 131 0,96-66 0,-145 109 0,38-24 0,58-49 0,-74 55 0,40-26 0,-16 14 0,114-65 0,-31 22 0,9-27 0,-129 93 0,1 0 0,0 1 0,28-12 0,11-7 0,167-121 0,-196 134 0,35-16 0,8-4 0,-47 25 0,0 0 0,39-12 0,16-6 0,-21 3 0,-17 8 0,41-23 0,-43 20 0,0 1 0,1 3 0,59-19 0,115-19 0,-24 7 0,14-17 0,193-49 0,-317 98 0,0 4 0,1 3 0,82 3 0,38 3 0,108 4 0,-144 18 0,-129-15 0,-11-1 0,-1 1 0,1 0 0,-2 2 0,1 0 0,23 16 0,9 2 0,-6-7 0,-34-15 0,1 1 0,-1 0 0,1 0 0,-1 2 0,16 11 0,-2 3 0,5 4 0,62 40 0,-92-65 0,38 22 0,-1 1 0,37 31 0,-41-27 0,162 126 0,-140-119 0,2-2 0,91 36 0,128 31 0,-132-50 0,-123-41 0,0 0 0,0 2 0,-1 0 0,0 1 0,19 15 0,21 16 0,2-2 0,1-3 0,118 50 0,-155-78 0,0-1 0,0-1 0,1-1 0,0-2 0,38 2 0,141-8 0,-76-2 0,-113 4 0,-3 1 0,0-1 0,0 0 0,0-2 0,0 1 0,0-2 0,26-7 0,46-23 0,267-117 0,-343 143 0,1 0 0,-2 0 0,1-1 0,-1-1 0,12-12 0,-11 10 0,0 1 0,1 0 0,16-11 0,11-1 0,0 2 0,50-18 0,-57 26 0,0-1 0,-1-1 0,0-2 0,-1-1 0,37-30 0,-15 6 0,1 2 0,92-52 0,-115 73 0,-1-1 0,0-1 0,-2-2 0,-1 0 0,0-2 0,-2-1 0,26-35 0,-38 44 0,-1-1 0,-1-1 0,7-19 0,-9 20 0,1 1 0,0 0 0,1 0 0,11-14 0,59-78 0,-49 64 0,1 2 0,67-69 0,-68 84 0,-7 4 0,1 1 0,33-22 0,-8 16 0,76-34 0,23-12 0,153-95 0,-230 134 0,0 3 0,106-30 0,0 16 0,75-23 0,-193 46 0,-45 17 0,1 0 0,-1 1 0,1 0 0,0 1 0,21-2 0,4 5 0,1 1 0,-1 3 0,77 15 0,-66-10 0,88 20 0,-15-7 0,-41-7 0,111 6 0,415-19 0,-298-3 0,-300 2-227,0 0-1,0-1 1,-1-1-1,1 0 1,11-3-1,-5-1-6598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11.6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3782 24575,'30'-1'0,"0"-1"0,0-2 0,-1-1 0,0-1 0,54-19 0,132-71 0,-166 73 0,-33 17 0,-1-1 0,0 0 0,0-1 0,-1-1 0,16-13 0,84-61 0,-77 58 0,68-59 0,107-104 0,-87 80 0,13-30 0,-15 3 0,-84 89 0,53-50 0,-11 18 0,56-46 0,-63 57 0,-52 44 0,34-25 0,186-155 0,-20 15 0,-204 175 0,1 2 0,26-13 0,22-13 0,-20 8 0,-19 12 0,-1-1 0,39-33 0,-46 33 0,1 0 0,1 2 0,1 0 0,0 2 0,28-13 0,22-2 0,1 4 0,86-17 0,-159 42 0,16-5 0,-1-1 0,0-1 0,25-14 0,-28 14 0,0 0 0,0 1 0,1 1 0,0 0 0,21-5 0,140-14 0,42-7 0,-179 23 0,0-2 0,0-1 0,55-26 0,47-16 0,-63 26 0,-59 18 0,-1 0 0,0 0 0,0-2 0,-1 0 0,15-14 0,-16 12 0,1 1 0,1 0 0,0 2 0,0 0 0,20-9 0,9 2 0,-2-3 0,0-2 0,73-49 0,-63 36 0,0 3 0,3 2 0,79-30 0,184-47 0,-125 45 0,-62 7 0,-90 35 0,2 2 0,47-12 0,-50 20 0,85-26 0,-111 30 0,0 0 0,-1-2 0,1 0 0,-2 0 0,25-19 0,-6 4 0,0 2 0,1 1 0,1 2 0,73-27 0,17-8 0,19-9 0,-124 56 0,0 0 0,1 1 0,0 1 0,0 1 0,31 0 0,434 6 0,-467-2 0,-1 0 0,0 1 0,0 2 0,0 0 0,-1 0 0,1 2 0,23 10 0,114 68 0,-66-33 0,28 25 0,-54-34 0,-47-29 0,1-1 0,0 0 0,1-2 0,0 0 0,1-1 0,0-1 0,36 11 0,-5-7 0,71 27 0,-85-26 0,75 21 0,-65-22 0,-1 3 0,75 35 0,9 11 0,39 22 0,-28-14 0,-85-44 0,58 36 0,21 16 0,24 15 0,-89-51 0,-49-30 0,-1 0 0,0 1 0,-1 1 0,24 22 0,1 11 0,-31-31 0,1-1 0,0 0 0,1-1 0,28 19 0,-14-12 0,0 2 0,-2 0 0,26 28 0,-23-21 0,62 47 0,-21-32 0,2-4 0,1-2 0,82 28 0,-116-51 0,-23-10 0,0 1 0,0 1 0,22 13 0,-26-12 0,0-1 0,1 0 0,0-1 0,1-1 0,-1 0 0,1-1 0,23 5 0,238 53 0,-223-49 0,19 7 0,-1 2 0,67 33 0,-82-34 0,81 21 0,-84-29 0,-1 3 0,53 24 0,43 33 0,119 52 0,-227-110 0,429 146 0,-249-89 0,-61-16 0,-90-32 0,82 43 0,-72-31 0,-5-1 0,-27-13 0,89 31 0,-58-30 0,284 77 0,-306-90 0,0-2 0,0-3 0,79-2 0,-70-3 0,0 3 0,72 12 0,344 115 0,-147-32 0,-262-81 0,2-3 0,0-3 0,0-3 0,87-3 0,161-6 0,85-1 0,-242-6 0,0-6 0,228-50 0,-192 28 0,2-2 0,-155 27 0,-1-2 0,57-24 0,-30 2 0,46-17 0,9 0 0,214-121 0,-201 96 0,-3-4 0,-120 68 0,-1-1 0,0 0 0,-1-1 0,0-1 0,15-21 0,31-43 0,55-73 0,-95 119 0,0-1 0,27-64 0,90-188 0,-107 238 0,2 1 0,2 2 0,73-72 0,-29 33 0,-62 68 0,1 1 0,0 1 0,1 1 0,1 1 0,35-17 0,-35 19 0,23-17 0,-1-1 0,-1-3 0,-2-1 0,40-43 0,-23 23 0,-29 30 0,1 2 0,1 0 0,52-25 0,14-9 0,101-89 0,-21 13 0,-149 111 0,-2-1 0,33-35 0,-34 32 0,1 1 0,29-21 0,17-12 0,-53 39 0,1 2 0,0 0 0,37-19 0,-33 20 0,43-31 0,3-3 0,215-97 0,-175 93 0,-45 15 0,-47 26 0,0 1 0,31-14 0,-6 9 0,1 1 0,0 3 0,1 1 0,0 2 0,0 2 0,84 0 0,-117 7 0,0 0 0,-1 1 0,1 0 0,-1 1 0,1 0 0,-1 1 0,17 8 0,5 5 0,29 22 0,-16-10 0,-9-7 0,-2 1 0,0 1 0,-1 2 0,51 53 0,25 59 0,-6 32 0,-22-31 0,-45-89 0,-25-36 0,0 1 0,-1 0 0,0 1 0,12 28 0,13 37 0,91 150 0,-102-191 0,37 75 0,-43-75 0,3-2 0,1 0 0,36 46 0,0-10 0,44 50 0,-66-82 0,-1 1 0,-2 2 0,45 82 0,-64-101 0,11 34 0,6 12 0,40 63 0,-11-26 0,-5 3 0,49 147 0,-84-197 0,2-1 0,3-2 0,3 0 0,37 59 0,-32-63 0,-17-27 0,1-1 0,1 0 0,25 28 0,102 123 134,-33-36-1633,-79-104-5327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18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1871 24575,'18'-7'0,"1"1"0,0 1 0,0 0 0,0 1 0,29-1 0,-8 0 0,209-31 0,-147 27 0,186 6 0,-152 6 0,-129-3 0,8-1 0,0 1 0,-1 0 0,1 1 0,0 1 0,0 0 0,-1 1 0,1 0 0,-1 1 0,0 1 0,18 8 0,11 7 0,1-2 0,1-2 0,59 13 0,-51-15 0,-1 2 0,54 24 0,2 20 0,2-16 0,-63-28 0,-2 3 0,0 1 0,-2 3 0,45 30 0,27 22 0,-29-20 0,-54-31 0,44 42 0,-49-40 0,1-2 0,40 27 0,74 26 0,-15-10 0,-109-56 0,0-2 0,1 0 0,1-1 0,31 9 0,-38-12 0,0 1 0,0 0 0,-1 1 0,0 0 0,-1 0 0,1 1 0,17 17 0,19 13 0,28 21 0,-58-42 0,2-2 0,0 0 0,0-1 0,42 21 0,-31-20 0,-1 1 0,38 28 0,-36-23 0,53 28 0,-44-27 0,-1 2 0,0 2 0,37 33 0,8 5 0,120 94 0,-183-140 0,0-2 0,29 17 0,-23-15 0,28 21 0,-12-3 0,1-3 0,3-1 0,0-2 0,2-2 0,1-3 0,56 20 0,-64-30 0,74 27 0,180 89 0,-216-91 0,150 53 0,-181-77 0,-19-6 0,0 1 0,39 19 0,-23-8 0,2-2 0,0-2 0,64 13 0,-53-14 0,46 8 0,1-5 0,0-4 0,1-5 0,1-5 0,156-10 0,-228 0 0,-1-1 0,1-1 0,-1-3 0,0 0 0,35-16 0,165-82 0,-235 106 0,45-24 0,66-49 0,-66 42 0,63-34 0,-45 37 0,123-36 0,-130 48 0,-1-2 0,-1-3 0,75-40 0,-81 32 0,-11 6 0,1 1 0,80-32 0,-68 36 0,0-3 0,-1-1 0,-2-3 0,63-43 0,-96 58 0,39-27 0,1 1 0,78-38 0,-94 57 0,315-158 0,-303 149 0,2 3 0,88-27 0,8-3 0,34-15 0,-130 50 0,-24 11 0,1 1 0,0 1 0,53-3 0,-7 1 0,-25 0 0,-1 3 0,1 2 0,61 3 0,-100 2 0,-1 0 0,1 1 0,-1 1 0,0 0 0,0 0 0,-1 1 0,15 8 0,0 2 0,41 33 0,4 18 0,-44-41 0,32 26 0,74 67 0,-10-7 0,-81-76 0,-2 2 0,-2 1 0,-1 3 0,31 46 0,71 90 0,-121-149 0,-1 1 0,-1 1 0,13 39 0,-14-34 0,1-1 0,21 34 0,-14-35 0,2 0 0,1-2 0,1 0 0,54 46 0,-27-33 0,113 71 0,-117-89 0,92 36 0,-105-48 0,36 12 0,100 20 0,-115-31 0,-40-11 0,1-1 0,0 0 0,0-1 0,0 0 0,0-2 0,0 0 0,0-1 0,0-1 0,0-1 0,0 0 0,-1-2 0,0 0 0,1 0 0,24-14 0,-32 14 0,15-9 0,0-1 0,37-30 0,-36 24 0,45-25 0,-53 34 0,171-125 0,-185 134 0,75-52 0,-54 38 0,0 0 0,-1-1 0,38-38 0,-10-1 0,3 3 0,2 1 0,73-49 0,-89 72 0,2-1 0,0 2 0,81-41 0,-100 58 0,0-2 0,-1-1 0,-1-1 0,25-24 0,-1 3 0,153-122 0,-152 123 0,15-12 0,-22 7 0,-21 21 0,1 1 0,1 1 0,0 0 0,28-16 0,-31 22 0,-1 0 0,0-2 0,17-17 0,14-10 0,24-21 0,-40 33 0,67-46 0,9-9 0,62-28 0,154-106 0,-123 46 0,-100 83 0,-82 72 0,28-22 0,-2-2 0,46-56 0,113-119 0,-144 157 0,-18 16 0,3 2 0,1 3 0,2 1 0,1 3 0,2 1 0,86-40 0,-43 35 0,-54 23 0,0-1 0,-1-3 0,47-29 0,-66 35 0,1 0 0,0 2 0,1 0 0,0 2 0,1 0 0,0 1 0,46-8 0,-41 10 0,0-2 0,39-17 0,-36 13 0,47-12 0,147-29 0,-164 40 0,1 2 0,0 4 0,124-1 0,230 9 0,-397 0 0,0 1 0,-1 1 0,1 0 0,-1 1 0,20 8 0,88 37 0,-94-35 0,131 68 0,-9-4 0,-133-67 0,0 1 0,0 1 0,-2 1 0,1 1 0,-2 1 0,20 20 0,-24-23 0,-5-2 0,1 0 0,-2 0 0,0 1 0,0 0 0,10 23 0,17 27 0,12-4 0,-35-45 0,0 2 0,-1-1 0,0 1 0,-2 1 0,10 19 0,51 97 0,-47-93 0,-1 0 0,15 43 0,59 130 0,-55-128 0,-14-33 0,3-1 0,2-2 0,49 57 0,-54-72 0,188 220 0,-208-245 0,1-1 0,1 1 0,-1-1 0,1-1 0,0 0 0,1 0 0,-1-1 0,1 0 0,21 7 0,-16-8 0,0-1 0,0 0 0,1-1 0,-1-1 0,1 0 0,22-3 0,-33 2 0,0-1 0,0 0 0,0 0 0,0 0 0,0-1 0,0 0 0,0 0 0,-1 0 0,1 0 0,-1-1 0,1 0 0,-1 1 0,0-2 0,0 1 0,0 0 0,5-8 0,3-3 0,-2-1 0,0-1 0,11-23 0,8-13 0,-1 8 0,24-55 0,-2-34 0,-27 80 0,24-85 0,-3 7 0,27-35 0,-57 139 0,2 1 0,0 1 0,39-46 0,-25 41 0,1 2 0,68-48 0,-11 10 0,-26 10 0,15-12 0,14-6 0,-57 44 0,1 2 0,1 2 0,58-32 0,8 8 0,2 5 0,137-40 0,180-57 0,-245 78 0,182-40 0,87-34 0,-413 123 0,-1-2 0,-1-1 0,56-43 0,2-1 0,-43 33 0,1 3 0,76-33 0,116-23 0,64-27 0,-237 77 0,-35 16 0,36-12 0,85-30 20,114-38-1405,-230 87-5441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7:33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4805 24575,'1'-11'0,"1"0"0,1 0 0,-1 0 0,2 0 0,0 1 0,0-1 0,8-13 0,5-14 0,22-50 0,68-111 0,-25 48 0,52-171 0,-76 170 0,-25 73 0,73-126 0,5 0 0,-100 188 0,2 0 0,0 0 0,0 1 0,18-15 0,-13 13 0,-1 0 0,19-28 0,51-96 0,-56 86 0,3 2 0,52-64 0,14-17 0,-69 89 0,55-61 0,41-46 0,-91 107 0,3 2 0,2 1 0,49-39 0,-62 61 0,1 1 0,1 2 0,1 1 0,57-22 0,-2-1 0,-35 16 0,68-39 0,-81 43 0,0 1 0,2 2 0,71-21 0,-77 30 0,60-6 0,-32 5 0,-7 3 0,0 1 0,0 3 0,86 7 0,-129-2 0,0-1 0,0 2 0,0-1 0,0 2 0,-1-1 0,0 2 0,13 7 0,-11-6 0,0 0 0,0-1 0,1 0 0,20 4 0,25 4 0,-1 1 0,64 27 0,-94-31 0,-18-8 0,0 1 0,0 0 0,15 9 0,-8-3 0,33 14 0,-36-19 0,-1 1 0,0 1 0,0 0 0,-1 0 0,13 11 0,-14-8 0,0 0 0,0-1 0,1-1 0,1 0 0,-1 0 0,21 8 0,-18-9 0,-2 1 0,1 0 0,-1 0 0,0 1 0,20 20 0,-16-14 0,0-2 0,21 14 0,-18-14 0,32 27 0,4 4 0,-44-36 0,20 14 0,41 34 0,-28-16 0,98 96 0,-117-111 0,1 0 0,1-2 0,59 38 0,-55-41 0,-1 3 0,0 0 0,34 36 0,133 144 0,-79-75 0,-71-75 0,55 47 0,-8-9 0,-52-50 0,3-2 0,1-1 0,2-3 0,82 45 0,289 139 0,-358-189 0,2-2 0,0-4 0,2-2 0,1-3 0,105 16 0,-124-29 0,0 3 0,-1 1 0,-1 3 0,89 37 0,-74-26 0,2-2 0,72 14 0,-37-10 0,576 132 0,-499-130 0,338 8 0,-395-35 0,212-5 0,-299 0 0,-1-1 0,0-1 0,0-2 0,0-1 0,48-22 0,-42 17 0,46-16 0,-48 20 0,-1-2 0,0-2 0,-1-1 0,42-26 0,90-64 0,-52 34 0,2-1 0,73-50 0,-134 84 0,66-62 0,40-37 0,43-26 0,-156 129 0,64-57 0,-2-4 0,12-10 0,-105 94 0,33-27 0,72-72 0,-64 56 0,2 2 0,93-64 0,73-21 0,-174 108 0,57-32 0,164-68 0,250-98 0,-328 147 0,-25 12 0,197-100 0,24 28 0,-192 75 0,-99 32 0,159-61 0,-223 77 0,-1 0 0,55-40 0,5-3 0,-82 53 0,16-9 0,0 1 0,1 1 0,1 1 0,0 1 0,47-11 0,122-25 0,64-14 0,-243 59 0,0 1 0,0 0 0,-1 1 0,1 1 0,35 4 0,-42-2 0,0 0 0,0 2 0,0-1 0,0 1 0,0 1 0,-1 0 0,0 1 0,0 0 0,17 13 0,246 208 0,-246-204 0,7 5 0,52 54 0,-45-40 0,52 41 0,-60-56 0,-2 2 0,-1 1 0,48 59 0,-20-14 0,4-3 0,2-2 0,122 100 0,-121-109 0,92 111 0,-95-99 0,24 38 0,-62-77 0,1-1 0,1 0 0,46 40 0,-14-23 0,32 27 0,162 107 0,219 83 0,-452-255 0,39 19 0,102 73 0,-126-80 0,52 29 0,-37-24 0,-19-10 0,1-2 0,38 15 0,-51-25 0,-1-1 0,1-1 0,1-1 0,-1-1 0,30 2 0,23-2 0,120-11 0,-161 4 0,0-2 0,0 0 0,-1-2 0,0-1 0,0-2 0,36-18 0,-47 18 0,-1 0 0,0-2 0,-1 0 0,31-30 0,50-69 0,79-99 0,-141 171 0,-3-1 0,-1-1 0,-2-2 0,40-77 0,-52 81 0,177-406 0,-64 103 0,-102 269 0,4 1 0,49-80 0,43-95 0,-101 188 0,3 2 0,3 1 0,2 1 0,3 2 0,78-95 0,-53 80 0,62-94 0,-71 93 0,3 2 0,100-96 0,-135 145 0,0 1 0,2 0 0,0 2 0,1 1 0,0 0 0,1 2 0,48-21 0,18 1 0,-13 6 0,107-56 0,-150 63 0,39-32 0,-50 35 0,2 0 0,-1 1 0,51-23 0,-40 24 0,0 1 0,1 2 0,1 2 0,66-11 0,41 6 0,224 4 0,-349 14 0,0 0 0,0 0 0,0 2 0,0 0 0,-1 1 0,0 1 0,0 0 0,29 19 0,-8-6 0,16 4 0,109 34 0,-108-41 0,0 2 0,63 32 0,6 8 0,169 55 0,43 19 0,-217-84 0,135 37 0,52 20 0,-240-78 0,-2 4 0,66 42 0,-103-55-168,34 33 0,-44-37-861,-4-3-5797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08:3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1575 24575,'15'-18'0,"0"-1"0,-1-1 0,0-1 0,-2 1 0,15-37 0,22-35 0,-20 46 0,3 1 0,1 1 0,65-66 0,-86 98 0,-1-1 0,13-19 0,-17 22 0,0 0 0,1 1 0,0 0 0,0 0 0,1 0 0,12-8 0,6-4 0,0-2 0,-1-1 0,-1-1 0,29-39 0,42-41 0,40-26 0,-126 123 0,-1 1 0,1 1 0,0 0 0,1 0 0,-1 1 0,1 0 0,0 1 0,0 0 0,1 1 0,-1 0 0,24-2 0,-2 2 0,0 2 0,66 6 0,-90-3 0,1-1 0,-1 1 0,0 1 0,0 0 0,0 0 0,0 1 0,0 0 0,-1 1 0,0-1 0,10 8 0,7 8 0,39 40 0,0 1 0,179 124 0,-192-143 0,49 54 0,-51-51 0,-34-32 0,0 0 0,-1 1 0,0 1 0,12 18 0,-5-3 0,1-2 0,2 0 0,1-1 0,49 41 0,126 78 0,11 9 0,-73-44 0,-9-30 0,-14-10 0,-74-47 0,1-1 0,0-2 0,59 20 0,-66-27 0,6-1 0,1-1 0,0-3 0,60 7 0,40 9 0,34 23 0,-96-24 0,1-4 0,83 11 0,698 124 0,-753-131 0,1-5 0,221 11 0,-311-30 0,0-2 0,0 0 0,-1-1 0,1-1 0,28-9 0,93-43 0,-65 24 0,80-33 0,141-51 0,-103 58 0,228-86 0,-390 132 0,1 0 0,0 3 0,1 0 0,42-4 0,139-5 0,-133 14 0,703-8 0,-481 15 0,223-3 0,-516 0 0,1 1 0,-1 0 0,1 1 0,-1 0 0,1 1 0,17 7 0,-1 2 0,31 20 0,-5-3 0,79 24 0,38 43 0,-81-43 0,32 26 0,15 7 0,-100-63 0,42 32 0,-53-36 0,153 91 0,-118-75 0,205 97 0,-40-49 0,-168-61 0,64 13 0,-9-2 0,37 26 0,-32-10 0,276 89 0,-219-63 0,-113-45 0,104 33 0,-66-35 0,97 43 0,265 117 0,-428-174 0,55 32 0,-4-1 0,-63-34 0,-1 2 0,26 19 0,14 9 0,166 69 0,-53-30 0,-126-51 0,-1 1 0,55 47 0,-63-47 0,-6-5 0,1-1 0,0-2 0,59 28 0,38 8 0,180 54 0,-263-100 0,0-2 0,0-2 0,49 1 0,147-6 0,-157-6 0,0 5 0,152 22 0,-97-2 0,-120-21 0,0 0 0,0-2 0,-1 0 0,36-7 0,-27 1 0,157-26 0,-106 20 0,-1-3 0,99-35 0,-9 3 0,-149 43 0,-1-1 0,1 0 0,-1-2 0,-1 0 0,0-1 0,31-20 0,-20 11 0,0 1 0,1 2 0,1 0 0,37-10 0,-18 7 0,98-32 0,252-48 0,-365 88 0,0-1 0,-1-2 0,-1-2 0,51-29 0,39-18 0,94-16 0,-8 3 0,-56-5 0,-56 27 0,257-118 0,-339 164 0,-1-1 0,0 0 0,0-1 0,-1-1 0,0 0 0,-1 0 0,0-2 0,-1 0 0,0 0 0,-1-1 0,0 0 0,14-25 0,17-25 0,57-67 0,-41 57 0,12-8 0,3 2 0,132-107 0,0 0 0,-175 153 0,26-36 0,-33 40 0,0 1 0,37-34 0,94-95 0,7-7 0,-40 41 0,-28 27 0,-70 71 0,-1 0 0,23-35 0,2-2 0,71-106 0,-18 23 0,-79 118 0,1 1 0,1 2 0,32-28 0,-25 25 0,-2-2 0,0-1 0,-3-1 0,0-1 0,-2-1 0,28-55 0,-36 62 0,1 1 0,36-44 0,-42 58 0,1 0 0,1 0 0,-1 1 0,2 1 0,0 0 0,0 1 0,21-10 0,496-187 0,-482 188 0,16-9 0,85-48 0,-92 44 0,111-43 0,-39 25 0,22-7 0,-100 43 0,1 2 0,0 2 0,0 3 0,60 2 0,-75 2 0,125 1 0,-135 2 0,1 1 0,-1 2 0,52 14 0,9 14 0,-1 4 0,-1 4 0,100 65 0,-152-82 0,61 54 0,-61-48 0,51 35 0,-24-25 0,50 32 0,110 93 0,-193-143 0,2-1 0,34 18 0,33 22 0,-45-27 0,-34-23 0,-1 0 0,19 17 0,32 31 0,107 101 0,-139-129 0,1-1 0,2-1 0,58 32 0,-42-35-1365,-31-18-5461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34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2340 24575,'1'3'0,"0"0"0,0 0 0,0 0 0,0-1 0,1 1 0,-1 0 0,1-1 0,-1 0 0,1 1 0,4 3 0,34 35 0,-11-10 0,13 24 0,-3 2 0,-3 1 0,39 82 0,-31-55 0,-31-61 0,11 18 0,-3 1 0,29 79 0,5 60 0,-41-139 0,9 51 0,-18-77 0,0-1 0,1 1 0,1-1 0,11 20 0,-1-2 0,3 2 0,2 0 0,1-2 0,2-1 0,33 34 0,-20-23 0,-24-28 0,1-1 0,24 17 0,22 23 0,19 19 0,-11-11 0,-55-49 0,1-1 0,0-1 0,1 0 0,0-1 0,1-1 0,0 0 0,0-1 0,1-1 0,0-1 0,1-1 0,-1 0 0,1-1 0,0-1 0,1-1 0,-1-1 0,1 0 0,24-2 0,10-1 0,108-17 0,-69 5 0,-50 8 0,69-18 0,-70 11 0,88-29 0,-104 30 0,-12 6 0,1-1 0,-2 0 0,1-1 0,-1 0 0,0-1 0,0-1 0,13-11 0,94-82 0,20-20 0,22-62 0,-55 58 0,-87 100 0,-1-1 0,-1 0 0,-1-1 0,22-53 0,27-46 0,47-76 0,-54 106 0,55-77 0,-69 118 0,2 1 0,2 3 0,93-76 0,-92 86 0,-24 20 0,1 1 0,34-21 0,132-95 0,-77 51 0,-72 55 0,-9 5 0,2 1 0,0 3 0,48-23 0,-51 29 0,-1-2 0,37-26 0,-35 21 0,53-26 0,-47 28 0,-1-1 0,-1-3 0,61-49 0,-76 57 0,0 2 0,1 0 0,1 2 0,0 1 0,38-13 0,25-11 0,-11 0 0,2 4 0,120-33 0,-178 61 0,-1 2 0,38-1 0,-38 2 0,-1 0 0,0-1 0,27-6 0,-34 6 0,0 1 0,-1 0 0,1 0 0,0 2 0,-1-1 0,1 2 0,17 3 0,27 2 0,-26-4 0,1 2 0,-1 1 0,44 14 0,88 41 0,-65-23 0,-30-13 0,125 66 0,-109-48 0,-66-37 0,-1 2 0,-1 0 0,0 1 0,0 1 0,0 1 0,-1 0 0,23 23 0,-5 0 0,2-1 0,63 47 0,73 66 0,-84-69 0,-70-59 0,1-2 0,0 0 0,1-1 0,0 0 0,1-2 0,1-1 0,40 19 0,-22-15 0,43 24 0,-51-23 0,1-2 0,45 16 0,-47-24 0,44 6 0,-23-6 0,143 20 0,-173-24 0,0-1 0,-1 0 0,1-2 0,0 0 0,0-2 0,-1 0 0,28-7 0,-20 5 0,41-1 0,-46 4 0,1-1 0,42-9 0,-13-4 0,-1-2 0,67-32 0,-77 29 0,-19 11 0,-2-1 0,1-1 0,-2-1 0,1-1 0,-2 0 0,23-21 0,-27 20 0,1 0 0,1 1 0,1 0 0,-1 2 0,2 0 0,-1 1 0,2 1 0,28-10 0,87-28 0,57-16 0,-167 56 0,19-5 0,52-8 0,44 0 0,-100 13 0,-26 4 0,-1 1 0,0 0 0,22 1 0,-31 1 0,1 0 0,0 1 0,0 0 0,0 0 0,-1 1 0,1-1 0,-1 1 0,1 0 0,-1 0 0,0 0 0,1 1 0,-1-1 0,7 7 0,26 24 0,114 96 0,-23-42 0,-88-63 0,-2 1 0,-1 3 0,44 42 0,27 52 0,19 19 0,-109-121 0,0 1 0,16 24 0,-19-23 0,2-1 0,25 25 0,130 122 0,-158-155 0,0-1 0,22 13 0,-20-14 0,29 25 0,-27-18 0,30 26 0,-3 2 0,-2 2 0,63 91 0,-31-35 0,-11-18 0,-45-54 0,20 47 0,7 10 0,-31-62 0,0 0 0,32 41 0,1 3 0,-37-53 0,1 1 0,1-2 0,1 0 0,17 17 0,17 14 0,44 58 0,5 6 0,5 5 0,22 23 0,-109-128 0,0 0 0,0-1 0,33 17 0,7 4 0,-23-11 0,1-1 0,49 20 0,-3-4 0,65 25 0,104 22 0,-216-73 0,50 15 0,-45-16 0,-13-3 0,0-1 0,0-1 0,30 1 0,-16-4 0,145-4 0,-161 0 0,35-10 0,-23 5 0,-9 1 0,-1-2 0,38-16 0,22-9 0,-45 19 0,0-1 0,-1-2 0,-1-1 0,38-27 0,56-20 0,-80 41 0,14-6 0,174-91 0,91-61 0,-299 163 0,31-25 0,-42 28 0,2 2 0,0 0 0,45-22 0,-35 24 0,-1-2 0,-1-1 0,0-1 0,-1-1 0,-1-2 0,-1-1 0,30-30 0,-29 26 0,54-38 0,12-10 0,96-110 0,-100 95 0,-16 13 0,46-43 0,-88 87 0,32-40 0,-36 38 0,48-42 0,15-9 0,25-20 0,-13 8 0,-1 0 0,-16 15 0,-59 53 0,44-35 0,-38 35 0,-1-1 0,30-36 0,5-4 0,-22 28 0,-29 28 0,0-2 0,-1 0 0,0-1 0,14-19 0,-12 9 0,1 0 0,1 2 0,1 0 0,2 1 0,35-30 0,47-34 0,55-40 0,-106 90 0,-19 12 0,0 2 0,2 1 0,1 2 0,70-29 0,-98 47 0,0-1 0,0 0 0,0 0 0,-1-1 0,0 0 0,1-1 0,-2 0 0,1 0 0,0 0 0,-1-1 0,0 0 0,-1-1 0,11-12 0,-13 14 0,0 1 0,1-1 0,-1 1 0,1 0 0,0 0 0,0 0 0,1 0 0,-1 1 0,1 0 0,0 0 0,0 1 0,0 0 0,0 0 0,0 0 0,0 1 0,0-1 0,7 1 0,15-1 0,-1 1 0,49 5 0,-16-1 0,-40-2 0,-1 1 0,1 1 0,-1 1 0,35 11 0,71 34 0,-111-41 0,0 0 0,0 1 0,-1 0 0,0 1 0,-1 0 0,18 20 0,-14-14 0,1-1 0,25 18 0,-27-22 0,-1 0 0,0 2 0,0-1 0,-1 1 0,-1 1 0,14 19 0,53 98 0,-72-120 0,-1-1 0,0 0 0,1 0 0,0-1 0,1 0 0,0-1 0,0 0 0,1 0 0,0 0 0,0-1 0,1-1 0,0 0 0,0 0 0,0-1 0,1 0 0,0 0 0,0-2 0,0 1 0,0-1 0,1-1 0,-1 0 0,15 0 0,2 2 0,0 1 0,42 14 0,-46-11 0,0-2 0,0-1 0,0 0 0,28 0 0,-17-4 0,0-1 0,0-2 0,0-2 0,0-1 0,0-1 0,49-17 0,-16 1 0,-39 14 0,0-2 0,-1-1 0,41-21 0,191-117 0,-133 83 0,58-34 0,-102 56 0,-61 34 0,-1 0 0,-1-2 0,0 0 0,25-21 0,-10 1 0,5-4 0,77-53 0,-21 32 0,29-19 0,-28 4 0,110-105 0,-79 70 0,-69 59 0,-1 3 0,-27 21 0,56-54 0,2-16 0,88-98 0,-141 149 0,114-129 0,-120 142 0,39-29 0,18-18 0,-70 63 0,0 1 0,1 1 0,0 1 0,1 1 0,0 0 0,23-8 0,-16 7 0,-20 9 0,1 0 0,-1 0 0,1 0 0,0 1 0,0 0 0,0 0 0,0 1 0,0 0 0,0 0 0,0 1 0,10 2 0,9 2 0,41 16 0,-61-19 0,15 5 0,-1 1 0,0 1 0,0 0 0,21 15 0,-33-18 0,0 0 0,0 0 0,-1 0 0,0 1 0,0 1 0,-1-1 0,0 1 0,0 0 0,-1 0 0,0 1 0,7 14 0,12 36 0,5 8 0,21 79 0,-43-123 0,0 0 0,-2-1 0,0 1 0,-1 1 0,1 28 0,-5-40 0,0 20 0,1 0 0,2-1 0,8 39 0,-4-27 0,-2 0 0,-2 0 0,-5 85 0,0-37 0,2 599 0,2-664 0,1 1 0,1-2 0,1 1 0,12 35 0,-9-36 0,-1 0 0,-1 0 0,-2 1 0,3 39 0,-6-42 0,2 1 0,0-1 0,1 0 0,9 24 0,-6-18 0,8 50 0,-8-31 0,19 66 0,-18-82 0,27 74 0,-22-69 0,10 40 0,-18-60 0,0-1 0,1 1 0,0-2 0,2 1 0,0-1 0,15 23 0,-17-27 0,-1-1 0,-1 1 0,0 1 0,0-1 0,3 19 0,9 26 0,-6-29 0,1 0 0,2-1 0,0 0 0,2-1 0,1 0 0,1-1 0,1-1 0,32 32 0,-12-17 0,-19-17 0,0-2 0,1 0 0,1-2 0,1 0 0,1-1 0,24 13 0,-23-18 0,136 60 0,-144-65 0,8 4 0,50 11 0,-14-10 0,4 0 0,103 33 0,-123-31 0,-31-10 0,1 1 0,24 11 0,-38-15-23,0 0 0,-1 0 0,1 0 0,0 0 0,0 1-1,0-1 1,0 0 0,0 0 0,-1 0 0,1 0 0,0 0 0,0 0-1,0 1 1,0-1 0,0 0 0,0 0 0,-1 0 0,1 0 0,0 0-1,0 1 1,0-1 0,0 0 0,0 0 0,0 0 0,0 1 0,0-1-1,0 0 1,0 0 0,0 0 0,0 0 0,0 1 0,0-1 0,0 0-1,0 0 1,0 0 0,0 1 0,0-1 0,0 0 0,0 0 0,0 0 0,1 0-1,-1 1 1,0-1 0,0 0 0,0 0 0,0 0 0,0 0 0,0 0-1,1 0 1,-1 1 0,0-1 0,0 0 0,0 0 0,0 0 0,0 0-1,1 0 1,-1 0 0,0 0 0,-10 2-6803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6:22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2888 24575,'0'5'0,"0"-1"0,0 0 0,0 1 0,1-1 0,-1 0 0,1 1 0,0-1 0,1 0 0,-1 0 0,1 0 0,0 0 0,0 0 0,0 0 0,3 4 0,-2-5 0,-1-1 0,1 0 0,0 1 0,0-1 0,0-1 0,0 1 0,0 0 0,0-1 0,0 0 0,0 1 0,1-1 0,-1 0 0,1-1 0,-1 1 0,0-1 0,1 1 0,-1-1 0,7-1 0,11-1 0,-1-2 0,1 0 0,-1-1 0,1-2 0,-1 0 0,28-14 0,-2 2 0,206-89 0,-54 21 0,-157 69 0,-1-3 0,-1-1 0,0-2 0,67-56 0,122-136 0,-202 190 0,26-32 0,80-115 0,-36 42 0,-44 64 0,-11 12 0,75-76 0,-84 104 0,1 1 0,1 2 0,1 1 0,1 2 0,1 1 0,66-24 0,37 2 0,-57 20 0,-59 16 0,0 1 0,1 2 0,-1 0 0,29 2 0,-24 0 0,1-1 0,37-7 0,-52 7 0,1 0 0,0 1 0,0 0 0,0 1 0,-1 1 0,1 1 0,0 0 0,22 7 0,14 6 0,54 24 0,-97-35 0,31 14 0,-1 2 0,-1 2 0,-1 1 0,46 38 0,-31-23 0,75 62 0,-26-10 0,58 56 0,-135-121 0,0 2 0,-3 1 0,0 1 0,20 36 0,-9-3 0,-17-30 0,2-1 0,1-1 0,1 0 0,26 29 0,50 64 0,-3-4 0,232 250 0,-292-338 0,1-2 0,1-1 0,2-2 0,41 23 0,-15-9 0,-26-18 0,0-3 0,1 0 0,0-3 0,58 18 0,162 30 0,-91-36 0,-139-23 0,35 7 0,0-3 0,91 3 0,-62-17 0,132-24 0,-67 6 0,-94 13 0,99-28 0,58-32 0,-194 61 0,-17 7 0,179-58 0,-148 50 0,0 2 0,76-6 0,161 15 0,-254 2 0,0 0 0,0 2 0,0 1 0,25 10 0,83 40 0,-61-24 0,27 8 0,84 40 0,-131-55 0,-23-12 0,-1 1 0,40 28 0,-53-32 0,-1-1 0,-1 0 0,2-1 0,-1 0 0,1-1 0,0-1 0,0 1 0,1-2 0,19 7 0,242 64 0,-273-75 0,40 9 0,0-2 0,0-2 0,57 2 0,-70-7 0,-1 2 0,33 7 0,-30-5 0,46 4 0,-59-9 0,294-2 0,-221-11 0,-61 7 0,54-3 0,-19 4 0,112-23 0,-62 8 0,82-26 0,-67 12 0,-64 19 0,-1-3 0,89-37 0,-133 44 0,0-1 0,0-1 0,-1-1 0,25-23 0,25-18 0,-25 25 0,-17 13 0,0-1 0,-2-2 0,0 0 0,-1-2 0,21-24 0,12-19 0,-32 39 0,-2-1 0,28-41 0,-25 32 0,1 1 0,2 1 0,51-47 0,31-34 0,-14-16 0,-62 79 0,51-56 0,66-58 0,-138 151 0,-1-1 0,-1-1 0,0-1 0,13-24 0,-15 23 0,1 0 0,0 1 0,2 1 0,15-17 0,5-1 0,-1-2 0,-2-1 0,37-62 0,-38 57 0,1 2 0,63-66 0,-13 18 0,101-104 0,-140 156 0,1 2 0,2 2 0,2 2 0,57-31 0,-91 56 0,-1-1 0,0 0 0,0-1 0,0 0 0,-1 0 0,0-1 0,0-1 0,-1 0 0,13-19 0,-14 19 0,-1 1 0,2 0 0,-1 0 0,1 0 0,0 1 0,1 1 0,0 0 0,13-7 0,15-7 0,41-14 0,-4 1 0,77-28 0,-100 43 0,364-123 0,-248 99 0,-77 22 0,-59 15 0,1 2 0,-1 1 0,1 2 0,40 3 0,-11 0 0,-36-1 0,0 2 0,0 0 0,-1 2 0,0 1 0,49 17 0,-28-4 0,-1 2 0,50 31 0,50 46 0,-126-85 0,201 149 0,-189-141 0,100 72 0,-114-76 0,0 0 0,-1 1 0,-1 0 0,-1 1 0,20 38 0,20 23 0,-31-52 0,38 35 0,14 15 0,-66-68 0,-1 1 0,0 1 0,-1-1 0,0 1 0,8 22 0,-10-16 0,-1 0 0,-1 0 0,-1 1 0,-1-1 0,0 1 0,-1-1 0,-3 19 0,1 9 0,-3 8 0,3-46 0,1 1 0,0 0 0,0 0 0,1 0 0,0 0 0,1 0 0,0-1 0,0 1 0,1 0 0,4 13 0,16 53 0,-19-61 0,0 0 0,1-1 0,1 0 0,0 1 0,0-2 0,1 1 0,14 20 0,-14-24 0,0 0 0,0 1 0,-1 0 0,-1 0 0,1 0 0,3 14 0,13 70 0,-7-28 0,58 156 0,7 27 0,-47-84 0,-23-116 0,28 87 0,-26-100 0,-3-10 0,2-2 0,1 1 0,1-1 0,1-1 0,22 31 0,90 100 0,-78-99 0,-29-36 0,1-1 0,1 0 0,0-1 0,26 16 0,94 49 0,-47-30 0,-37-19 0,1-2 0,97 36 0,-114-52 0,-32-11 0,1-1 0,-1 1 0,1-1 0,-1-1 0,1 1 0,0-2 0,0 1 0,0-1 0,0 0 0,1-1 0,-1 0 0,0-1 0,15-2 0,1-5 0,0-1 0,-1-1 0,0 0 0,-1-2 0,30-21 0,-18 8 0,-1-1 0,46-47 0,7 0 0,-9 8 0,146-129 0,-210 180 0,-1-1 0,-1 0 0,16-25 0,-15 20 0,1 2 0,16-19 0,-1 4 0,-2-1 0,42-70 0,-18 25 0,-28 44 0,-1-1 0,20-44 0,30-53 0,-38 75 0,-11 19 0,-6 10 0,-1 0 0,-1-2 0,14-39 0,-18 40 0,1 0 0,19-30 0,-17 33 0,-1 0 0,16-49 0,-14 24 0,-3 5 0,2 1 0,2 1 0,36-74 0,-27 69 0,-18 35 0,1 0 0,0 0 0,1 0 0,0 1 0,14-15 0,2 5 0,1 2 0,42-30 0,-16 14 0,-28 17 0,-1 0 0,-1-2 0,23-30 0,-25 28 0,2 0 0,41-36 0,-32 34 0,-2-2 0,40-50 0,-45 50 0,0 1 0,2 1 0,44-36 0,-58 56 0,-2-1 0,1 0 0,-1-1 0,0 0 0,-1-1 0,0 0 0,-1 0 0,0-1 0,0 0 0,-1-1 0,-1 0 0,0 0 0,8-24 0,-1 5 0,1 1 0,2 0 0,0 1 0,2 1 0,41-49 0,14-24 0,-21 28 0,-30 43 0,-1-1 0,27-53 0,-33 56 0,1 1 0,2 1 0,1 1 0,1 0 0,23-21 0,-16 15 0,0 6 0,0 1 0,1 1 0,59-37 0,-51 36 0,-8 6 0,0 1 0,1 1 0,1 2 0,59-20 0,-67 27 0,-16 4 0,0 1 0,0 0 0,0 0 0,1 1 0,-1-1 0,0 2 0,1-1 0,-1 1 0,0-1 0,1 2 0,-1-1 0,0 1 0,1 0 0,7 2 0,13 9 0,0 1 0,-1 0 0,0 2 0,-1 1 0,-1 2 0,27 23 0,60 41 0,-98-73 0,-1 1 0,0 1 0,0 0 0,19 24 0,-19-21 0,1 0 0,28 23 0,-1-2 0,-1 1 0,67 81 0,-89-97 0,-1-1 0,-2 1 0,-1 1 0,0 0 0,-2 1 0,0 0 0,-2 1 0,0 0 0,-2 0 0,8 37 0,-9 10 0,-6-57 0,1 0 0,0 0 0,1 0 0,0-1 0,1 1 0,0 0 0,10 22 0,9 6 0,1-1 0,55 70 0,-69-100 0,0-1 0,1 0 0,0 0 0,0-1 0,1 0 0,0-1 0,0 0 0,24 9 0,3-1 0,62 15 0,21 7 0,-107-32 0,-1 1 0,0 1 0,0 0 0,0 1 0,-1 0 0,16 14 0,-2 2 0,1 1 0,30 22 0,-43-35 0,0 0 0,0 1 0,-1 1 0,20 29 0,16 16 0,-32-39 0,-1 1 0,22 40 0,-20-32 0,-8-10 0,-1 0 0,-1 0 0,-1 1 0,7 26 0,4 13 0,25 90 0,-36-121 0,4 6 0,1-1 0,20 37 0,0 2 0,61 172 0,-75-200 0,1-1 0,42 68 0,-47-90 0,30 32 0,-6-8 0,1 4 0,3-2 0,1-2 0,94 76 0,-30-47 0,-69-50 0,-1 1 0,62 56 0,-79-62 0,42 29 0,-41-34 0,-1 1 0,28 29 0,-33-28 0,-9-8 0,0-1 0,1 0 0,0 0 0,1-1 0,-1 1 0,1-2 0,0 1 0,1-1 0,11 5 0,2-2 0,0-1 0,1-1 0,41 4 0,-49-7 0,0 1 0,-1 0 0,26 11 0,-27-9 0,1-1 0,-1-1 0,1 0 0,17 3 0,-10-4 0,-1 0 0,1 2 0,-1 0 0,-1 2 0,1 0 0,-1 1 0,0 1 0,-1 0 0,0 2 0,0 0 0,-1 1 0,-1 1 0,17 16 0,-11-12 0,0-2 0,0 0 0,1-1 0,46 18 0,-16-6 0,-42-22 0,0 1 0,1-2 0,20 5 0,-21-6 0,0 1 0,-1 0 0,1 1 0,10 5 0,-20-9-47,0 0 0,-1 1 0,1-1 0,0 0 0,0 1 0,-1-1 0,1 1 0,0-1 0,-1 1-1,1 0 1,0-1 0,-1 1 0,1 0 0,-1-1 0,1 1 0,-1 0 0,0 0 0,1-1 0,-1 1 0,0 0 0,1 0 0,-1 0-1,0-1 1,0 1 0,0 0 0,1 0 0,-1 0 0,0 1 0,-4 7-6779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18.2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24575,'0'1'0,"1"0"0,-1 1 0,1-1 0,-1 0 0,1 0 0,0 0 0,0 0 0,-1 0 0,1 0 0,0 0 0,0 0 0,0 0 0,0 0 0,0 0 0,0 0 0,0-1 0,0 1 0,1-1 0,-1 1 0,0 0 0,0-1 0,0 0 0,1 1 0,-1-1 0,0 0 0,1 0 0,1 1 0,42 4 0,-39-5 0,36 2 0,-9-1 0,0 2 0,40 8 0,-45-6 0,38 2 0,-47-6 0,-1 1 0,1 0 0,-1 1 0,1 2 0,26 8 0,-19-3 0,0-2 0,28 6 0,-27-8 0,-2 1 0,34 13 0,-14 2 0,68 47 0,-96-58 0,20 11 0,41 16 0,-43-22 0,60 39 0,-61-33 0,56 25 0,-7-3 0,128 60 0,-18-10 0,-144-66 0,0 2 0,68 56 0,90 65 0,-144-109 0,-44-29 0,11 7 0,50 45 0,-60-48 0,0-1 0,25 14 0,-15-10 0,167 103 0,-114-88 0,-56-25 0,41 22 0,-57-27 0,-1 1 0,0 0 0,0 1 0,0 0 0,-1 0 0,0 1 0,-1 0 0,1 1 0,6 10 0,-7-9 0,0 0 0,1-1 0,0 0 0,1 0 0,0-1 0,0 0 0,0-1 0,1 0 0,22 10 0,129 62 0,-78-42 0,-34-16 0,-42-18 0,0 0 0,0-1 0,0 1 0,1-2 0,-1 1 0,1-1 0,-1-1 0,1 1 0,-1-1 0,1-1 0,-1 0 0,1 0 0,-1 0 0,9-4 0,12-4 0,-1-1 0,46-25 0,0 0 0,-10 10 0,-11 4 0,54-28 0,-57 16 0,10-5 0,-42 28 0,0 0 0,-1-2 0,0 0 0,-1-1 0,0 0 0,27-31 0,-30 32 0,0 0 0,1 1 0,1 1 0,23-13 0,31-22 0,-20 11 0,-33 24 0,0-1 0,16-15 0,-21 17 0,0 1 0,1 0 0,0 0 0,17-7 0,-14 7 0,1 0 0,14-12 0,1-2 0,1 3 0,63-30 0,1 1 0,-47 23 0,65-23 0,-50 22 0,156-55 0,-42 19 0,-141 50 0,18-6 0,1 4 0,73-11 0,-61 15 0,-27 3 0,70-2 0,-60 9 0,-1-2 0,70-12 0,-103 12 0,1 0 0,0 0 0,-1 2 0,1 0 0,0 1 0,-1 1 0,26 6 0,-9-3 0,53 1 0,-54-5 0,61 10 0,-58-5 0,59 2 0,-34-4 0,14 9 0,-54-9 0,1 0 0,26 1 0,-23-3 0,46 10 0,-47-7 0,50 4 0,-37-6 0,0 2 0,-1 1 0,56 17 0,-63-15 0,-3-3 0,0-1 0,1-2 0,-1 0 0,37-3 0,-34 0 0,0 1 0,0 2 0,38 6 0,137 26 0,-67-6 0,-99-19 0,-5-1 0,1 0 0,0-2 0,37 1 0,-47-5 0,1 1 0,-1 1 0,47 15 0,-46-12 0,1 0 0,1-1 0,28 1 0,-35-4 0,1 0 0,-1 1 0,36 13 0,-34-10 0,0 0 0,39 5 0,-18-5 0,66 18 0,-15-1 0,-49-13 0,-29-6 0,0-1 0,21 2 0,-7-1 0,-1 2 0,0 0 0,-1 2 0,0 2 0,0 0 0,29 17 0,-22-11 0,-8-6 0,35 10 0,-41-15 0,0 1 0,0 1 0,34 19 0,4 13 0,-40-25 0,1-1 0,25 12 0,130 47 0,-121-53 0,-46-18 0,0 0 0,1 0 0,-1 1 0,-1 0 0,1 1 0,0 0 0,-1 0 0,0 1 0,0 0 0,0 0 0,0 0 0,-1 1 0,7 8 0,-5-5 0,0-1 0,0 0 0,1 0 0,0 0 0,0-1 0,1-1 0,0 0 0,0 0 0,1-1 0,-1 0 0,18 5 0,33 17 0,-44-18 0,203 114 0,-96-36 0,-91-60 0,-1 1 0,42 49 0,7 6 0,-7-24 0,-47-39 0,28 27 0,-41-36 0,-1-1 0,2-1 0,-1 0 0,1-1 0,0-1 0,1 0 0,0-1 0,0 0 0,0-2 0,1 0 0,32 4 0,-21-6 0,1 0 0,-1-2 0,1-1 0,33-6 0,-47 5 0,-1-2 0,0 0 0,0 0 0,0-1 0,-1-1 0,0 0 0,0-1 0,0-1 0,-1 1 0,12-11 0,-8 5-1365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 24575,'4'0'0,"2"-5"0,0 3 0,4 3 0,4 0 0,5 0 0,0-4 0,0-2 0,2-1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24575,'5'0'0,"6"0"0,6 0 0,4 0 0,-1-5 0,1-1 0,2 0 0,1 1 0,-3 1-8191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7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0 150 24575,'5'0'0,"6"0"0,6 0 0,4 0 0,0-5 0,0-1 0,1 0 0,2 1 0,-3-3 0,-1 0 0</inkml:trace>
  <inkml:trace contextRef="#ctx0" brushRef="#br0" timeOffset="1">386 68 24575,'5'0'0,"6"0"0,6 0 0,5-5 0,3-2 0,2 1 0,2 1 0,-1 2 0,-3-4 0,-3-1 0,1 2 0,0 1 0,-3-3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24575,'5'0'0,"5"0"0,7 0 0,5-5 0,3-1 0,2 0 0,2 1 0,-1 2 0,1 1 0,-5-4 0,-2-1 0,0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4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24575,'5'0'0,"6"0"0,6 0 0,5-4 0,3-3 0,2 2 0,2 0 0,0 1 0,0 2 0,-1 1 0,0 1 0,0 0 0,-5 0-8191</inkml:trace>
  <inkml:trace contextRef="#ctx0" brushRef="#br0" timeOffset="1">443 2 24575,'4'0'0,"7"0"0,6 0 0,5 0 0,3 0 0,2 0 0,2 0 0,-1 0 0,1 0 0,-5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7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0,4 0 0,4 0 0,3 0 0,0 0 0,1 0 0,0 0 0,-6 0-8191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24575,'0'5'0,"5"1"0,6 0 0,6-2 0,5 0 0,3-2 0,2-1 0,1 0 0,1 3 0,0 2 0,0-5 0,-1-3 0,-5 0-8191</inkml:trace>
  <inkml:trace contextRef="#ctx0" brushRef="#br0" timeOffset="1">774 83 24575,'5'0'0,"6"0"0,6 0 0,5 0 0,3 0 0,2 0 0,1 0 0,1 5 0,0 1 0,0 0 0,-1-6 0,0-3 0,-5-1-8191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4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24575,'5'0'0,"6"0"0,6 0 0,5 5 0,3 1 0,2 0 0,2-1 0,-1-1 0,-3-2-8191</inkml:trace>
  <inkml:trace contextRef="#ctx0" brushRef="#br0" timeOffset="1">470 84 24575,'5'0'0,"6"0"0,1 5 0,3 1 0,4 0 0,-1 4 0,1-1 0,2-1 0,2-2 0,-3-2-8191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24575,'9'0'0,"8"0"0,6 0 0,3 5 0,3 1 0,0 0 0,1-1 0,-1-2 0,0-1 0,-1 4 0,0 1 0,0-1 0,0-2 0,-1-1 0,1-1 0,-6-1-8191</inkml:trace>
  <inkml:trace contextRef="#ctx0" brushRef="#br0" timeOffset="1">1022 166 24575,'5'0'0,"6"0"0,5 5 0,6 1 0,3 0 0,3-2 0,-5 4 0,0 1 0,0-2 0,0-2 0,2 3 0,1 0 0,1-1 0,0-2 0,1-2 0,0-1 0,-5-1-8191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24575,'5'0'0,"6"0"0,1 5 0,3 1 0,4 0 0,3-2 0,3 0 0,-2 3 0,-2 0 0,1-1 0,2-1 0,-4 3 0,-1 0 0,2-1 0,2-2 0,-3-2-8191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4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24575,'5'0'0,"6"5"0,5 1 0,6 0 0,3-1 0,-3 3 0,0 0 0,1-1 0,1-2 0,-3-1-8191</inkml:trace>
  <inkml:trace contextRef="#ctx0" brushRef="#br0" timeOffset="1">800 166 24575,'5'0'0,"6"0"0,6 0 0,5 0 0,3 5 0,2 1 0,1 0 0,1-2 0,0 0 0,-5-2-8191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0,5 0 0,3 0 0,2 0 0,1 0 0,-4 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24575,'4'0'0,"7"0"0,6 0 0,5 0 0,3 0 0,2 0 0,-3 5 0,-2 1 0,1 0 0,1-1 0,1-1 0,1-2 0,-4-1-8191</inkml:trace>
  <inkml:trace contextRef="#ctx0" brushRef="#br0" timeOffset="1">525 46 24575,'5'0'0,"6"0"0,6 0 0,0-5 0,2-1 0,2 0 0,3 1 0,6 2 0,3-4 0,5 0 0,-4 1-8191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1 183 24575,'75'1'0,"-33"1"0,1-2 0,-1-1 0,60-12 0,119-21-1365,-198 30-5461</inkml:trace>
  <inkml:trace contextRef="#ctx0" brushRef="#br0" timeOffset="1">1022 74 24575,'5'0'0,"5"0"0,7 0 0,5 0 0,3-5 0,2-1 0,2 0 0,-1 1 0,1 2 0,0 1 0,-1-4 0,0-1 0,5 0 0,1-2 0,-1 0 0,-5 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0 206 24575,'5'0'0,"6"0"0,6 0 0,4 0 0,4 0 0,2-5 0,2-1 0,0 0 0,-1 1 0,1 2 0,-1-4 0,0-1 0,0 2 0,0 1 0,0 1 0,-5-2 0,-2-1 0</inkml:trace>
  <inkml:trace contextRef="#ctx0" brushRef="#br0" timeOffset="1">911 68 24575,'4'0'0,"7"-5"0,6-1 0,5 0 0,3 1 0,3 2 0,0 1 0,1-4 0,-1-1 0,1 1 0,-1 2 0,1 1 0,-2 1 0,1-4 0,-5-1-8191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0 271 24575,'5'-5'0,"6"-1"0,6 0 0,4 1 0,5 2 0,1 1 0,1 1 0,1 0 0,0 1 0,-1 0 0,1 1 0,-1-6 0,0-1 0,-1-4 0,1-1 0,0-3 0,-1 1 0,-4 3-8191</inkml:trace>
  <inkml:trace contextRef="#ctx0" brushRef="#br0" timeOffset="1">828 78 24575,'5'0'0,"6"-5"0,6-1 0,5 0 0,3 1 0,2 2 0,1-4 0,1 0 0,0 0 0,0-2 0,-1 0 0,0 1 0,-5 2-8191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6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0 144 24575,'10'-4'0,"7"-3"0,6 2 0,4-5 0,1 1 0,2 0 0,-1-1 0,1 0 0,-2-3 0,1 1 0,-1-2 0,4 1 0,2-1 0,-5 0-8191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5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0 424 24575,'5'-1'0,"0"0"0,-1-1 0,1 0 0,-1 1 0,1-1 0,-1-1 0,4-2 0,10-4 0,62-27 0,112-43 0,-166 69-341,-1 0 0,0-2-1,40-25 1,-41 22-6485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5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3242 24575,'0'-2'0,"0"1"0,1-1 0,0 1 0,-1-1 0,1 1 0,0 0 0,0 0 0,0-1 0,0 1 0,0 0 0,0 0 0,0 0 0,0 0 0,0 0 0,1 0 0,-1 0 0,0 0 0,2 0 0,32-17 0,-27 14 0,17-11 0,0-2 0,-1-1 0,-1-1 0,0-1 0,-2 0 0,20-26 0,13-10 0,-45 46 0,-1-1 0,13-18 0,14-18 0,126-119 0,-150 156 0,1 0 0,22-13 0,19-16 0,26-47 0,-64 68 0,0 0 0,1 1 0,1 0 0,0 2 0,1 0 0,28-18 0,0 5 0,70-58 0,-47 25 0,-41 34 0,31-22 0,167-95 0,-6 6 0,-178 112 0,-16 9 0,0 2 0,0 0 0,52-18 0,171-50 0,-154 51 0,-51 17 0,2 1 0,68-13 0,23 1 0,84-26 0,-82 22 0,-92 18 0,20-3 0,-39 11 0,0-2 0,38-12 0,-39 10 0,1 0 0,39-4 0,10-2 0,-54 9 0,45-5 0,63-8 0,-71 8 0,-2-2 0,-39 7 0,-1 1 0,27-2 0,-10 3 0,-1-3 0,48-12 0,-49 9 0,1 2 0,51-5 0,-55 9 0,47-11 0,-18 2 0,-1 1 0,-35 5 0,0 2 0,38-2 0,-29 3 0,47-8 0,-46 5 0,44-2 0,-34 5 0,61-13 0,-58 8 0,9-4 0,-37 8 0,1 0 0,28-3 0,-20 5 0,37-10 0,-39 7 0,0 1 0,26-1 0,566 4 0,-294 3 0,-296-1 0,1 2 0,31 7 0,-29-5 0,46 4 0,230-9 0,-142-1 0,-143 2 0,0 2 0,36 7 0,-35-5 0,1-1 0,25 1 0,62-6 0,-71-1 0,1 2 0,0 1 0,63 11 0,-90-10 0,-1 0 0,1-2 0,-1 1 0,1-2 0,16-1 0,-16 0 0,0 1 0,0 0 0,0 2 0,26 2 0,12 4 0,0-2 0,0-2 0,62-4 0,73 3 0,-100 11 0,-57-8 0,50 4 0,-55-7 0,47 10 0,-47-7 0,49 3 0,17-9 0,41 3 0,-47 11 0,-55-7 0,50 2 0,-57-5 0,0 0 0,0 1 0,-1 1 0,30 10 0,36 9 0,-68-20 0,1 0 0,-1 1 0,0 0 0,0 2 0,-1 0 0,1 2 0,-2 0 0,30 19 0,-23-10 0,1-2 0,1-1 0,33 15 0,-25-13 0,37 24 0,-60-33 0,2 0 0,-1-1 0,1 0 0,0-1 0,1 0 0,-1-1 0,1-1 0,0 0 0,0-1 0,1 0 0,-1-1 0,21 0 0,-1-1 0,0-2 0,0-2 0,-1-1 0,38-9 0,-33 3 0,0-1 0,-1-2 0,0-2 0,-1-1 0,34-23 0,32-15 0,-73 40 0,0-1 0,0-1 0,-2-2 0,51-41 0,1-8 0,6-5 0,-33 22 0,68-51 0,63-51 0,-144 118 0,-17 14 0,0 0 0,1 2 0,41-24 0,-16 12 0,-33 20 0,1 0 0,0 2 0,21-10 0,61-21 0,55-19 0,-133 52 0,34-10 0,87-15 0,-49 11 0,-42 9 0,3-3 0,68-28 0,-72 24 0,82-20 0,27-5 0,-54 13 0,78-9 0,-173 37 0,1-1 0,-1 0 0,0-1 0,0 0 0,-1 0 0,1-1 0,-1 0 0,0-1 0,14-11 0,-15 11 0,2-1 0,-1 1 0,0 1 0,1-1 0,0 2 0,1-1 0,-1 1 0,19-5 0,15 0 0,-5 1 0,69-6 0,-82 11 0,44-9 0,-45 7 0,-1 1 0,30-2 0,-12 3 0,55-11 0,-40 4 0,6-2 0,-40 7 0,1 1 0,36-2 0,13 7 0,-48 0 0,-1 0 0,1-2 0,0 0 0,47-10 0,-53 7 42,1 0 0,32 0-1,-33 3-538,1-1 1,26-6-1,-28 2-6329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8.0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24575,'5'-4'0,"6"-2"0,-3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4:17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2957 24575,'10'-8'0,"0"0"0,0 1 0,1 0 0,0 1 0,19-8 0,19-11 0,45-29 0,-54 32 0,0-2 0,37-29 0,46-32 0,-84 60 0,-1-1 0,52-46 0,-80 63 0,1 1 0,-1 1 0,2 0 0,20-10 0,-17 9 0,-1 0 0,17-12 0,15-12 0,-29 21 0,0 0 0,16-16 0,-9 7 0,1 1 0,0 1 0,33-16 0,20-14 0,22-17 0,-42 29 0,68-56 0,-80 57 0,91-52 0,-66 44 0,4 1 0,-50 29 0,1-1 0,37-28 0,-37 23 0,0 2 0,38-19 0,24-15 0,-45 20 0,-2-1 0,64-65 0,-68 62 0,58-41 0,-86 69 0,26-22 0,49-54 0,14-12 0,38-40 0,-69 64 0,-20 21 0,37-35 0,-42 45 0,-22 20 0,0 1 0,2 1 0,0 1 0,1 0 0,0 2 0,37-17 0,-39 22 0,1 1 0,1 2 0,27-7 0,2 4 0,0 2 0,90-2 0,-124 10 0,10 1 0,1-1 0,-1-2 0,35-6 0,-50 5 0,1 2 0,-1 0 0,1 0 0,-1 1 0,1 1 0,15 3 0,83 20 0,-57-10 0,-49-13 0,0 1 0,0-1 0,0 2 0,0-1 0,-1 1 0,1-1 0,-1 2 0,0-1 0,1 0 0,5 7 0,-1 0 0,0 1 0,-1 0 0,8 14 0,1 0 0,4 2 0,1-1 0,0-2 0,2 0 0,1-2 0,41 28 0,8-2 0,-44-29 0,-1 2 0,46 39 0,-54-42 0,1 0 0,33 19 0,-29-19 0,36 28 0,-33-23 0,1-1 0,1-2 0,48 23 0,10 6 0,35 20 0,59 38 0,-149-85 0,-26-18 0,-1 1 0,0 1 0,0-1 0,0 1 0,-1 0 0,0 1 0,0 0 0,11 14 0,-8-7 0,2 0 0,0 0 0,1-1 0,0 0 0,28 19 0,86 48 0,-49-33 0,-14-3 0,38 24 0,-72-50 0,29 24 0,-36-24 0,2-1 0,34 19 0,66 25 0,46 43 0,-160-98 0,33 19 0,2-1 0,80 28 0,53 15 0,-129-46 0,84 23 0,49-7 0,-69-12 0,-79-16 0,1-1 0,56 4 0,-44-10 0,-21-2 0,0 1 0,37 8 0,-46-7 0,0-1 0,-1 0 0,1-1 0,0-1 0,31-6 0,33-1 0,353 7 0,-207 2 0,-207-2 0,0-1 0,36-9 0,-34 6 0,0 1 0,25-1 0,89 7 0,57-4 0,-127-11 0,-50 9 0,1 0 0,20-1 0,129-14 0,-87 9 0,-2-6 0,-43 7 0,16-4 0,86-35 0,-123 41 0,1-2 0,-2 1 0,1-2 0,-1 0 0,0 0 0,13-15 0,30-24 0,-7 16 0,64-32 0,-77 45 0,68-49 0,-70 45 0,48-27 0,-33 24 0,-1-2 0,-2-2 0,55-48 0,-80 63 0,0 1 0,1 1 0,34-16 0,75-28 0,-112 50 0,121-46 0,-127 50 0,-1 0 0,0 1 0,1 0 0,0 1 0,0 0 0,19 1 0,-15 0 0,0-1 0,32-6 0,-39 5 0,0 1 0,0 0 0,0 1 0,0 0 0,0 1 0,1 0 0,-1 0 0,0 1 0,0 0 0,0 1 0,11 3 0,70 11 0,-63-13 0,0 2 0,35 10 0,44 17 0,61 23 0,-154-48 0,0 2 0,0-1 0,-1 2 0,0 0 0,-1 0 0,0 1 0,-1 1 0,14 17 0,8 7 0,-23-24 0,0 0 0,12 20 0,18 23 0,-1-15 0,-22-24 0,0 1 0,-2 1 0,0 0 0,20 32 0,-27-35 0,0-1 0,1-1 0,0 1 0,1-1 0,1-1 0,0 0 0,0 0 0,1-1 0,1-1 0,0 0 0,27 16 0,39 18 0,135 53 0,25-5 0,-216-84 0,0-1 0,26 4 0,32 8 0,4 7 0,2-5 0,128 16 0,-77-12 0,-85-13 0,-31-6 0,0-2 0,0 0 0,24 0 0,97-6 0,73 4 0,-149 11 0,-50-9 0,1 0 0,19 1 0,335-2 0,-192-6 0,-92 5 0,100-4 0,-114-9 0,-59 7 0,1 1 0,0 1 0,-1 1 0,1 0 0,0 1 0,0 0 0,21 5 0,-16-3 0,1 0 0,-1-1 0,1-1 0,-1-1 0,31-6 0,37 0 0,-79 6 0,2 2 0,1-1 0,0-1 0,-1-1 0,1 1 0,-1-2 0,20-6 0,-12 4 0,0 1 0,0 1 0,0 0 0,0 1 0,0 2 0,1 0 0,22 3 0,15-1 0,-33-2 0,1-1 0,-1-1 0,48-11 0,-51 9 0,-1 1 0,33 0 0,-34 2 0,1 0 0,-1-2 0,21-4 0,61-12 0,-17 4 0,124-24 0,-69 12 0,-4 1 0,5-3 0,105-21 0,-25-14 0,-123 39 0,43-12 0,-98 22 0,136-52 0,-164 61 0,0 1 0,25-5 0,-25 7 0,-1-1 0,1-1 0,18-8 0,209-98 0,-127 53 0,24-10 0,-61 31 0,-44 20 0,53-19 0,-68 28 0,1-1 0,-1 0 0,21-15 0,-20 12 0,0 1 0,32-13 0,106-42 0,16-5 0,12-3 0,-140 50 0,81-58 0,-70 43 0,-6 7 0,-14 9 0,0-1 0,-2-2 0,-1-2 0,57-58 0,-31 21 0,2 3 0,131-101 0,-172 146 0,0-2 0,-1 0 0,-1-1 0,-1 0 0,18-28 0,101-118 0,-97 117 0,3 1 0,64-57 0,-34 35 0,-36 37 0,2 1 0,65-39 0,-58 41 0,6-6 0,-27 17 0,1 1 0,0 2 0,52-24 0,-69 36 0,1 1 0,0 0 0,0 1 0,0 0 0,0 1 0,0 0 0,0 0 0,0 1 0,0 0 0,0 1 0,0 0 0,1 1 0,-2 0 0,1 0 0,19 8 0,7 7 0,0 2 0,-1 2 0,56 43 0,32 21 0,-107-76 0,1 0 0,0 0 0,-1 2 0,0 0 0,-1 0 0,0 2 0,17 18 0,-24-19 0,-1 1 0,0 0 0,8 23 0,-8-19 0,0-1 0,11 17 0,7 0 0,0-2 0,2-1 0,51 44 0,-12-11 0,-23-16 0,52 74 0,2 4 0,-39-57 0,0 1 0,117 109 0,-140-151 0,70 40 0,-45-30 0,13 4 0,-55-33 0,0 2 0,0 0 0,-1 1 0,-1 1 0,0 0 0,16 17 0,-18-16 0,0 0 0,0-1 0,1-1 0,1-1 0,0 0 0,0 0 0,30 11 0,20 14 0,-1 3 0,69 53 0,-100-70 0,1-1 0,1-1 0,45 16 0,-27-12 0,23 12 0,119 46 0,-42-22 0,-39-13 0,-99-40 0,14 4 0,38 10 0,-45-14 0,40 17 0,16 3 0,31 2 0,-79-20 0,36 13 0,-2 1 0,-53-19-114,0 0 1,0 1-1,0 0 0,0 1 0,-1 1 1,0 0-1,0 0 0,-1 1 0,1 0 1,-2 1-1,15 13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5.7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0 110 24575,'3'0'0,"4"0"0,4 0 0,3 0 0,2 0 0,1-3 0,1-4 0,1-4 0,-1 0 0,1-1 0,-4-2 0,-1-1 0,0 2 0,0 3 0,2 3 0,0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6.7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24575,'3'0'0,"7"2"0,5 2 0,9 0 0,9-1 0,5-1 0,2 0 0,-2-2 0,-9 1-8191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7.9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24575,'3'0'0,"4"0"0,10 0 0,8 2 0,5 2 0,4 0 0,0-1 0,-7-1-8191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8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24575,'0'3'0,"6"4"0,7 4 0,9 3 0,6 2 0,4 1 0,3 1 0,4 1 0,2-1 0,2 0 0,4 0 0,-4-3 0,-9-4-8191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0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24575,'3'3'0,"10"4"0,6 4 0,3 0 0,0-2 0,-4 0 0,-1 3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1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24575,'4'2'0,"0"5"0,3 4 0,3 0 0,3 1 0,2 1 0,5 2 0,1 2 0,1 0 0,0-3 0,-2 0 0,-1-3 0,0 0 0,-1-2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3.2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24575,'4'3'0,"3"1"0,4 3 0,3 3 0,2 0 0,1-2 0,1-2 0,3 1 0,5 2 0,6 2 0,7 1 0,9-1 0,2-1 0,1 1 0,-1-2 0,-10-2-8191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0 24575,'0'5'0,"-1"-1"0,0 1 0,0-1 0,0 0 0,0 1 0,-3 3 0,-3 17 0,3-1 0,1 0 0,2 1 0,0 0 0,2-1 0,0 1 0,10 46 0,4 5 0,9 57 0,7-1 0,50 137 0,-74-246 0,-1 1 0,-1 0 0,-1-1 0,-1 2 0,-1-1 0,-2 42 0,1 23 0,12 5 0,-7-61 0,2 48 0,-7-21 0,-1 3 0,15 105 0,-6-92 0,-4 0 0,-6 115 0,-1-64 0,3-23 0,-3 118 0,-11-133 0,7-56 0,-1 34 0,5-13 0,2-1 0,2 1 0,14 72 0,-11-89 0,-2 0 0,-2 53 0,2 21 0,10-25 0,-7-57 0,3 49 0,-11 109 0,4 68 0,2-218 0,-2-16 0,0 0 0,-3 38 0,-3-8 0,2 1 0,1-1 0,10 71 0,6 39 0,-10 244 0,-7-221 0,1-141 0,-1 0 0,-12 60 0,6-37 0,2 0 0,7 124 0,1-71 0,-2 433 0,5-413 0,-5-114 0,2 1 0,7 45 0,-3-39 0,0 34 0,-5-35 0,1 0 0,12 56 0,-13-78 27,0 0 0,-1-1-1,1 1 1,-3 15 0,2 21-1526,2-25-5327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04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1277 24575,'1'0'0,"0"1"0,-1-1 0,1 0 0,0 1 0,0-1 0,0 0 0,0 1 0,0-1 0,-1 1 0,1-1 0,0 1 0,0-1 0,-1 1 0,1 0 0,-1 0 0,1-1 0,0 1 0,-1 0 0,1 0 0,-1-1 0,0 1 0,1 0 0,-1 0 0,0 0 0,1 0 0,-1 0 0,0 0 0,0-1 0,0 1 0,0 0 0,1 0 0,-2 0 0,1 0 0,0 0 0,0 0 0,0 1 0,-5 42 0,3-35 0,-3 25 0,1 1 0,1 0 0,3 0 0,0-1 0,3 1 0,6 38 0,-1-31 0,-3 1 0,-1 0 0,-3 66 0,10-172 0,-5 34 0,3-34 0,-6-330 0,-5 203 0,0 157 0,-2 0 0,-9-44 0,4 27 0,-17-61 0,-2 0 0,17 65 0,5 25 0,2-1 0,0 0 0,-1-30 0,4 4 0,2-1 0,2 1 0,12-57 0,-10 70 0,-1 0 0,-1-45 0,3-40 0,4 89 0,-4 23 0,-4 21 0,-3 8 0,-10 40 0,-1 15 0,9 320 0,5-209 0,-3-80 0,3 118 0,11-140 0,-7-55 0,2 48 0,-10 118 0,3-166 0,-1 0 0,-1 1 0,-1-1 0,-11 50 0,12-73 0,0 1 0,1 0 0,-1 0 0,2-1 0,-1 1 0,1 0 0,2 10 0,-1-10 0,-1 0 0,0 0 0,0 1 0,-1-1 0,0 0 0,-3 14 0,-3 24 0,1-1 0,2 1 0,4 60 0,0 22 0,-4 173 0,3-188 0,-1-93 0,-1 0 0,-1-1 0,-5 21 0,3-19 0,1 1 0,-2 28 0,7-33 0,0 0 0,1-1 0,8 33 0,-6-33 0,0 0 0,-2 0 0,2 31 0,-5-37 0,0 0 0,-1 0 0,-4 13 0,4-14 0,-1-1 0,2 1 0,-1 0 0,1 10 0,8 58 0,-5-62 0,0-1 0,0 1 0,-2 0 0,0-1 0,0 1 0,-4 15 0,-2 15 0,-3 77 0,5-38 0,-2-37 0,4-33 0,0-1 0,1 0 0,1 1 0,0-1 0,2 22 0,-1-27 0,0 0 0,-1 1 0,0-1 0,-3 16 0,1-16 0,1 0 0,1 1 0,0-1 0,0 0 0,1 11 0,1-8 0,-2-1 0,1 1 0,-1-1 0,-3 15 0,2-14 0,0 0 0,1 0 0,0 0 0,2 13 0,8 62 0,-4-1 0,-6 123 0,-2-77 0,2 338 0,-2-442 0,-7 45 0,-1 7 0,10-78 7,0 1 0,-1-1-1,1 1 1,0-1 0,0 1-1,-1-1 1,1 1-1,-1-1 1,1 1 0,-1-1-1,0 1 1,0-1 0,1 0-1,-1 1 1,0-1 0,0 0-1,-2 2 1,3-3-55,-1 0 0,0 1 0,0-1 0,0 0 0,0 1 1,0-1-1,1 0 0,-1 0 0,0 0 0,0 0 0,0 0 0,0 0 0,0 0 0,0 0 0,0 0 1,0 0-1,1 0 0,-1-1 0,0 1 0,0 0 0,0-1 0,0 1 0,0 0 0,1-1 0,-1 1 0,0-1 1,0 0-1,1 1 0,-1-1 0,0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16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24575,'58'2'0,"-31"-1"0,0 0 0,0-2 0,0-1 0,46-9 0,-54 6 0,1 1 0,0 1 0,0 0 0,0 2 0,0 0 0,0 1 0,0 2 0,0 0 0,0 1 0,24 6 0,110 15 0,-120-18 0,1-2 0,59 0 0,-7 0 0,0 8 0,-57-6 0,46 2 0,-46-7 0,1 1 0,57 11 0,-45-6 0,0-2 0,0-2 0,84-5 0,-35 0 0,-43 2 0,-1 2 0,75 13 0,-68-8 0,0-2 0,105-5 0,-71-2 0,31-1 0,-85 5 0,0-2 0,0-2 0,0 0 0,36-9 0,-6 3 0,-1 2 0,130 7 0,-75 1 0,-118-2 0,36-1 0,-1 2 0,0 2 0,58 11 0,12 3 0,-30-6 0,-42-6 0,52-1 0,-55-3 0,1 1 0,34 7 0,-19-2 0,-1-2 0,1-2 0,59-4 0,63 4 0,-95 8 0,-60-7 0,1-1 0,0-1 0,0 0 0,0-1 0,0-1 0,0-1 0,27-3 0,26-7 0,0 4 0,0 2 0,104 7 0,-51 0 0,-63-3 0,-33-1 0,0 2 0,0 0 0,0 2 0,0 1 0,30 6 0,-47-7 0,0-1 0,0 0 0,0 0 0,1-1 0,-1 0 0,0 0 0,0-1 0,9-2 0,-8 2 0,0-1 0,0 1 0,0 1 0,0 0 0,0 0 0,0 1 0,10 2 0,7 3 0,1-2 0,0-1 0,1 0 0,-1-2 0,0-2 0,0 0 0,0-1 0,45-11 0,-56 10 0,-1 0 0,0 1 0,0 1 0,1 1 0,-1 0 0,1 1 0,-1 0 0,0 2 0,24 5 0,0-1 0,-1-1 0,1-3 0,0-1 0,64-5 0,-13 1 0,656 2 0,-720-2 0,0 0 0,36-9 0,-34 6 0,50-5 0,468 9 0,-263 3 0,-229-3 0,-19 0 0,0 1 0,0 2 0,54 9 0,-72-8 0,0-2 0,0 0 0,0-1 0,-1-1 0,1 0 0,21-5 0,43-2 0,-45 8 0,67 10 0,-79-8 0,1-1 0,-1-1 0,41-6 0,18-1 0,-54 6 0,-1 0 0,1-2 0,34-9 0,-21 6 0,1 1 0,-1 2 0,1 1 0,43 6 0,6-2 0,-61-2 0,0-1 0,-1-1 0,55-12 0,-44 7 0,0 2 0,1 2 0,0 2 0,48 4 0,1-1 0,406-2 0,-303-2 0,342 6 0,-299-6 0,-210 4 0,1 0 0,31 8 0,-29-4 0,47 2 0,-1-8 0,-43-1 0,-1 1 0,0 2 0,43 8 0,-11-1 0,0-2 0,1-3 0,95-6 0,-43 0 0,-11 0 0,118 5 0,-173 6 0,-42-6 0,0-1 0,-1-1 0,1 1 0,0-2 0,0 1 0,0-1 0,17-2 0,52-8 0,0 4 0,102 5 0,-102 1 0,-52 2 0,1 0 0,34 9 0,-32-6 0,49 4 0,93-11 0,71 5 0,-175 9 0,-50-7 0,1-2 0,20 3 0,-13-6 0,0-1 0,38-6 0,-42 4 0,0 0 0,0 2 0,1 0 0,27 3 0,82 10 0,211-8 0,-180-6 0,971 2 0,-1118 1 0,1 1 0,0 0 0,19 6 0,-24-5 0,1 0 0,0-1 0,-1 0 0,1-1 0,0 0 0,0-1 0,16-2 0,-18 1 0,5-3 0,0 2 0,0 0 0,0 0 0,0 2 0,0 0 0,0 0 0,20 4 0,27 5 0,0-4 0,1-2 0,65-6 0,-12 1 0,795 2 0,-891-2 0,1 0 0,37-8 0,-36 5 0,0 1 0,27-1 0,77 6 0,52-3 0,-112-10 0,-48 7 0,-1 2 0,21-3 0,315 4 0,-182 4 0,1237-2 0,-1393-1 0,0-1 0,0 0 0,23-7 0,-27 6 0,0 0 0,0 1 0,0 0 0,0 1 0,0 0 0,1 1 0,20 2 0,-10 1 0,1 0 0,0-2 0,-1-1 0,1 0 0,30-5 0,66-4 0,138 9 0,-108 2 0,-79-1 0,80-3 0,-119-2 0,-22 2 0,1 1 0,-1 0 0,0 1 0,1 0 0,9 1 0,86 8 0,159-8 0,-122-3 0,327 2 0,-449 1 0,0 1 0,0 1 0,19 6 0,-17-4 0,-1-1 0,30 1 0,49-5 0,-63-2 0,0 2 0,0 1 0,56 11 0,-29-3 0,0-2 0,0-3 0,97-6 0,-44 0 0,-93 1 0,-1-1 0,36-8 0,28-4 0,-73 15 0,0-1 0,0 2 0,0 0 0,24 6 0,34 5 0,87-12 0,13 0 0,-87 12 0,-55-7 0,48 2 0,431-7 0,-245-2 0,-213 5 0,-40-2 0,0 0 0,1-1 0,-1-1 0,17-1 0,52-6 0,107 5 0,-110 3 0,-74-1-96,-1 0-2,0 0 1,0 0-1,0 0 0,-1 0 1,1 0-1,0-1 1,0 1-1,-1 0 0,1-1 1,0 0-1,0 1 1,2-2-1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8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82 24575,'-1'0'0,"0"0"0,0 0 0,0 0 0,1 0 0,-1 0 0,0 0 0,0 0 0,0 0 0,0 0 0,0 0 0,1-1 0,-1 1 0,0 0 0,0-1 0,0 1 0,1 0 0,-1-1 0,0 1 0,1-1 0,-1 0 0,0 1 0,1-1 0,-1 1 0,0-1 0,1 0 0,-1 1 0,1-1 0,0 0 0,-1 0 0,1 0 0,-1 1 0,1-1 0,0 0 0,0 0 0,-1 0 0,1 0 0,0 1 0,0-1 0,0 0 0,0 0 0,0 0 0,0 0 0,0 0 0,0 1 0,1-1 0,-1 0 0,0 0 0,0 0 0,1 0 0,-1 1 0,1-1 0,-1 0 0,0 0 0,1 1 0,-1-1 0,1 0 0,0 1 0,-1-1 0,1 0 0,0 1 0,-1-1 0,1 1 0,0-1 0,-1 1 0,1-1 0,0 1 0,0 0 0,1-1 0,7-3 0,0 1 0,1-1 0,-1 2 0,1-1 0,0 1 0,16-1 0,25-5 0,-39 4 0,0 1 0,0 1 0,1 0 0,-1 0 0,1 2 0,15 0 0,-24 0 0,1 1 0,-1 0 0,0-1 0,0 2 0,0-1 0,0 0 0,-1 1 0,1 0 0,0 0 0,0 0 0,-1 0 0,0 1 0,1-1 0,-1 1 0,0 0 0,0 0 0,0 0 0,-1 0 0,1 1 0,-1-1 0,0 1 0,3 4 0,22 63 0,-21-51 0,1-1 0,13 24 0,18 34 0,-20-40 0,25 39 0,-36-64 0,2-1 0,-1 0 0,2 0 0,-1-1 0,1 0 0,1-1 0,14 10 0,9 4-114,1-2 1,0-1-1,2-2 0,0-1 0,1-2 1,1-2-1,0-1 0,0-2 0,1-2 1,0-2-1,60 2 0,-71-8-6712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4:3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502 0 24575,'-1'5'0,"-1"0"0,0 0 0,0-1 0,0 1 0,-1-1 0,0 0 0,1 0 0,-8 7 0,-1 5 0,-257 356 0,136-198 0,125-164-124,-1 0 0,2 0 0,-1 1 0,1 0 0,1 0 0,0 1-1,1-1 1,0 1 0,1 0 0,-3 17 0,4-6-6702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 24575,'1'-2'0,"0"0"0,0 0 0,0 0 0,0 0 0,0 0 0,-1 0 0,1 0 0,0 0 0,-1 0 0,1-2 0,-2-3 0,-4 14 0,2 0 0,1 0 0,0 1 0,0-1 0,1 1 0,0 0 0,0-1 0,1 1 0,0 0 0,0-1 0,1 1 0,1 9 0,1-1 0,1 1 0,1-1 0,0 0 0,10 19 0,-11-25 0,1-1 0,1 1 0,0-1 0,0-1 0,0 1 0,1-1 0,0 0 0,1-1 0,0 0 0,0 0 0,1 0 0,-1-1 0,1-1 0,1 1 0,-1-1 0,1-1 0,0 0 0,0 0 0,0-1 0,0 0 0,1-1 0,-1 0 0,1-1 0,0 0 0,-1-1 0,1 0 0,0 0 0,-1-1 0,1-1 0,-1 0 0,1 0 0,-1-1 0,0 0 0,14-7 0,-6 1 0,-2 0 0,1-1 0,-1-1 0,-1-1 0,0 0 0,-1-1 0,0 0 0,-1-1 0,0-1 0,-1 0 0,-1-1 0,0 0 0,-2-1 0,1 0 0,-2 0 0,-1-1 0,0 0 0,-1 0 0,6-30 0,-66 541 18,-2 11-236,26-322-281,-54 183-1,82-356 500,-1 0 0,0 0 0,0 0 0,-1 0 0,0 0 0,0 0 0,-1-1 0,0 0 0,-11 12 0,16-19 1,-1 0-1,0 0 0,0 0 1,0-1-1,0 1 0,0 0 1,0-1-1,0 1 1,0-1-1,0 1 0,0-1 1,0 1-1,0-1 0,0 0 1,0 0-1,-1 1 0,1-1 1,0 0-1,0 0 1,0 0-1,0 0 0,-1 0 1,1-1-1,0 1 0,-2-1 1,1 0-3,0 0 0,0 0 0,1-1 0,-1 1 1,0 0-1,1-1 0,-1 0 0,1 1 0,-1-1 1,1 0-1,0 0 0,-2-3 0,-1-3 38,0-1 0,1 1-1,0-1 1,0 0-1,-1-15 1,2-2 85,1 1-1,2-1 0,0 1 1,2-1-1,1 1 1,0 0-1,2 0 1,14-35-1,-2 14-141,1 1 0,3 2-1,41-63 1,-33 62 21,2 1 0,2 1 0,2 2 0,1 2 0,2 1 0,2 2 0,1 2 0,2 1 0,50-26 0,-88 54 0,0 1 0,0 0 0,0 0 0,0 0 0,0 1 0,1 0 0,-1 0 0,1 1 0,-1 0 0,1 0 0,10 0 0,-17 1 3,1 0-1,-1 0 0,0 0 0,1 0 1,-1 0-1,1 0 0,-1 0 0,1 0 1,-1 0-1,1 0 0,-1 0 0,1 0 1,-1 0-1,1 0 0,-1 0 0,0 0 1,1 1-1,-1-1 0,1 0 0,-1 0 1,0 1-1,1-1 0,-1 0 0,0 1 1,1-1-1,-1 0 0,0 1 1,1-1-1,-1 0 0,0 1 0,0-1 1,1 1-1,-1-1 0,0 0 0,0 1 1,0-1-1,0 1 0,1-1 0,-1 1 1,0-1-1,0 1 0,0-1 0,0 0 1,0 1-1,0-1 0,0 1 0,0-1 1,-1 1-1,1-1 0,0 1 0,0-1 1,0 1-1,-1 0-59,0 0 0,1-1 0,-1 1 0,0 0-1,1-1 1,-1 1 0,0-1 0,0 1 0,1-1 0,-1 1 0,0-1 0,0 0-1,0 1 1,0-1 0,0 0 0,0 0 0,0 1 0,1-1 0,-1 0 0,0 0 0,0 0-1,0 0 1,0 0 0,0 0 0,-2-1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8:55:02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24575,'0'0'0,"0"0"0,1 0 0,-1 0 0,1 0 0,-1 0 0,1 0 0,-1 0 0,0 0 0,1 0 0,-1 0 0,1 1 0,-1-1 0,1 0 0,-1 0 0,0 0 0,1 0 0,-1 1 0,1-1 0,-1 0 0,0 0 0,1 1 0,-1-1 0,0 0 0,0 1 0,1-1 0,-1 0 0,0 1 0,0-1 0,1 1 0,-1-1 0,0 0 0,0 1 0,0-1 0,0 1 0,1-1 0,-1 1 0,0-1 0,0 0 0,0 1 0,0-1 0,0 1 0,0-1 0,0 1 0,0-1 0,-1 1 0,1-1 0,0 0 0,0 1 0,0-1 0,0 1 0,-1 0 0,-12 23 0,-13 16 0,2 1 0,2 1 0,2 1 0,2 1 0,2 0 0,1 2 0,3-1 0,1 2 0,3-1 0,2 1 0,2 1 0,1-1 0,6 60 0,-1-85 0,1 1 0,1-1 0,1 0 0,1 0 0,1 0 0,1-1 0,16 32 0,-21-46 0,1 0 0,0-1 0,1 1 0,-1-1 0,1 0 0,0-1 0,1 1 0,-1-1 0,1 0 0,0 0 0,0-1 0,1 1 0,0-1 0,-1-1 0,1 1 0,0-1 0,1-1 0,-1 1 0,0-1 0,1-1 0,0 1 0,-1-1 0,1 0 0,0-1 0,13-1 0,-8-1 0,0 0 0,1-2 0,-2 1 0,1-2 0,0 0 0,-1 0 0,0-1 0,0-1 0,-1 0 0,0 0 0,0-1 0,0-1 0,-1 0 0,-1 0 0,1-1 0,14-21 0,-8 10 0,-1-2 0,-2 0 0,0-1 0,-1 0 0,-1-1 0,-2 0 0,11-42 0,-14 39 0,-2 0 0,-1 0 0,0 0 0,-3-1 0,0 1 0,-7-48 0,5 62 0,0 1 0,-1 0 0,-1 0 0,0 0 0,0 0 0,-2 0 0,1 1 0,-2 0 0,1 0 0,-2 1 0,1 0 0,-2 0 0,1 0 0,-1 1 0,-1 1 0,-11-9 0,16 14-44,-2 0 0,1 1 0,0 0 0,-1 0 0,1 0 0,-1 1 0,0 0 0,0 1 0,0-1 0,0 1 0,0 1 0,0-1 0,0 1 0,0 1 0,0-1 0,0 1 0,0 0 0,0 1-1,0-1 1,0 1 0,1 1 0,-1-1 0,1 1 0,-1 0 0,1 1 0,0 0 0,0 0 0,1 0 0,-1 0 0,-6 8 0,0 4-6782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18.2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24575,'0'1'0,"1"0"0,-1 1 0,1-1 0,-1 0 0,1 0 0,0 0 0,0 0 0,-1 0 0,1 0 0,0 0 0,0 0 0,0 0 0,0 0 0,0 0 0,0 0 0,0-1 0,0 1 0,1-1 0,-1 1 0,0 0 0,0-1 0,0 0 0,1 1 0,-1-1 0,0 0 0,1 0 0,1 1 0,42 4 0,-39-5 0,36 2 0,-9-1 0,0 2 0,40 8 0,-45-6 0,38 2 0,-47-6 0,-1 1 0,1 0 0,-1 1 0,1 2 0,26 8 0,-19-3 0,0-2 0,28 6 0,-27-8 0,-2 1 0,34 13 0,-14 2 0,68 47 0,-96-58 0,20 11 0,41 16 0,-43-22 0,60 39 0,-61-33 0,56 25 0,-7-3 0,128 60 0,-18-10 0,-144-66 0,0 2 0,68 56 0,90 65 0,-144-109 0,-44-29 0,11 7 0,50 45 0,-60-48 0,0-1 0,25 14 0,-15-10 0,167 103 0,-114-88 0,-56-25 0,41 22 0,-57-27 0,-1 1 0,0 0 0,0 1 0,0 0 0,-1 0 0,0 1 0,-1 0 0,1 1 0,6 10 0,-7-9 0,0 0 0,1-1 0,0 0 0,1 0 0,0-1 0,0 0 0,0-1 0,1 0 0,22 10 0,129 62 0,-78-42 0,-34-16 0,-42-18 0,0 0 0,0-1 0,0 1 0,1-2 0,-1 1 0,1-1 0,-1-1 0,1 1 0,-1-1 0,1-1 0,-1 0 0,1 0 0,-1 0 0,9-4 0,12-4 0,-1-1 0,46-25 0,0 0 0,-10 10 0,-11 4 0,54-28 0,-57 16 0,10-5 0,-42 28 0,0 0 0,-1-2 0,0 0 0,-1-1 0,0 0 0,27-31 0,-30 32 0,0 0 0,1 1 0,1 1 0,23-13 0,31-22 0,-20 11 0,-33 24 0,0-1 0,16-15 0,-21 17 0,0 1 0,1 0 0,0 0 0,17-7 0,-14 7 0,1 0 0,14-12 0,1-2 0,1 3 0,63-30 0,1 1 0,-47 23 0,65-23 0,-50 22 0,156-55 0,-42 19 0,-141 50 0,18-6 0,1 4 0,73-11 0,-61 15 0,-27 3 0,70-2 0,-60 9 0,-1-2 0,70-12 0,-103 12 0,1 0 0,0 0 0,-1 2 0,1 0 0,0 1 0,-1 1 0,26 6 0,-9-3 0,53 1 0,-54-5 0,61 10 0,-58-5 0,59 2 0,-34-4 0,14 9 0,-54-9 0,1 0 0,26 1 0,-23-3 0,46 10 0,-47-7 0,50 4 0,-37-6 0,0 2 0,-1 1 0,56 17 0,-63-15 0,-3-3 0,0-1 0,1-2 0,-1 0 0,37-3 0,-34 0 0,0 1 0,0 2 0,38 6 0,137 26 0,-67-6 0,-99-19 0,-5-1 0,1 0 0,0-2 0,37 1 0,-47-5 0,1 1 0,-1 1 0,47 15 0,-46-12 0,1 0 0,1-1 0,28 1 0,-35-4 0,1 0 0,-1 1 0,36 13 0,-34-10 0,0 0 0,39 5 0,-18-5 0,66 18 0,-15-1 0,-49-13 0,-29-6 0,0-1 0,21 2 0,-7-1 0,-1 2 0,0 0 0,-1 2 0,0 2 0,0 0 0,29 17 0,-22-11 0,-8-6 0,35 10 0,-41-15 0,0 1 0,0 1 0,34 19 0,4 13 0,-40-25 0,1-1 0,25 12 0,130 47 0,-121-53 0,-46-18 0,0 0 0,1 0 0,-1 1 0,-1 0 0,1 1 0,0 0 0,-1 0 0,0 1 0,0 0 0,0 0 0,0 0 0,-1 1 0,7 8 0,-5-5 0,0-1 0,0 0 0,1 0 0,0 0 0,0-1 0,1-1 0,0 0 0,0 0 0,1-1 0,-1 0 0,18 5 0,33 17 0,-44-18 0,203 114 0,-96-36 0,-91-60 0,-1 1 0,42 49 0,7 6 0,-7-24 0,-47-39 0,28 27 0,-41-36 0,-1-1 0,2-1 0,-1 0 0,1-1 0,0-1 0,1 0 0,0-1 0,0 0 0,0-2 0,1 0 0,32 4 0,-21-6 0,1 0 0,-1-2 0,1-1 0,33-6 0,-47 5 0,-1-2 0,0 0 0,0 0 0,0-1 0,-1-1 0,0 0 0,0-1 0,0-1 0,-1 1 0,12-11 0,-8 5-1365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 24575,'4'0'0,"2"-5"0,0 3 0,4 3 0,4 0 0,5 0 0,0-4 0,0-2 0,2-1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24575,'5'0'0,"6"0"0,6 0 0,4 0 0,-1-5 0,1-1 0,2 0 0,1 1 0,-3 1-8191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09.7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0 150 24575,'5'0'0,"6"0"0,6 0 0,4 0 0,0-5 0,0-1 0,1 0 0,2 1 0,-3-3 0,-1 0 0</inkml:trace>
  <inkml:trace contextRef="#ctx0" brushRef="#br0" timeOffset="1">386 68 24575,'5'0'0,"6"0"0,6 0 0,5-5 0,3-2 0,2 1 0,2 1 0,-1 2 0,-3-4 0,-3-1 0,1 2 0,0 1 0,-3-3 0,-1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24575,'5'0'0,"5"0"0,7 0 0,5-5 0,3-1 0,2 0 0,2 1 0,-1 2 0,1 1 0,-5-4 0,-2-1 0,0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4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24575,'5'0'0,"6"0"0,6 0 0,5-4 0,3-3 0,2 2 0,2 0 0,0 1 0,0 2 0,-1 1 0,0 1 0,0 0 0,-5 0-8191</inkml:trace>
  <inkml:trace contextRef="#ctx0" brushRef="#br0" timeOffset="1">443 2 24575,'4'0'0,"7"0"0,6 0 0,5 0 0,3 0 0,2 0 0,2 0 0,-1 0 0,1 0 0,-5 0-8191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0.7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0,4 0 0,4 0 0,3 0 0,0 0 0,1 0 0,0 0 0,-6 0-8191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24575,'0'5'0,"5"1"0,6 0 0,6-2 0,5 0 0,3-2 0,2-1 0,1 0 0,1 3 0,0 2 0,0-5 0,-1-3 0,-5 0-8191</inkml:trace>
  <inkml:trace contextRef="#ctx0" brushRef="#br0" timeOffset="1">774 83 24575,'5'0'0,"6"0"0,6 0 0,5 0 0,3 0 0,2 0 0,1 0 0,1 5 0,0 1 0,0 0 0,-1-6 0,0-3 0,-5-1-8191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4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24575,'5'0'0,"6"0"0,6 0 0,5 5 0,3 1 0,2 0 0,2-1 0,-1-1 0,-3-2-8191</inkml:trace>
  <inkml:trace contextRef="#ctx0" brushRef="#br0" timeOffset="1">470 84 24575,'5'0'0,"6"0"0,1 5 0,3 1 0,4 0 0,-1 4 0,1-1 0,2-1 0,2-2 0,-3-2-8191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1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24575,'9'0'0,"8"0"0,6 0 0,3 5 0,3 1 0,0 0 0,1-1 0,-1-2 0,0-1 0,-1 4 0,0 1 0,0-1 0,0-2 0,-1-1 0,1-1 0,-6-1-8191</inkml:trace>
  <inkml:trace contextRef="#ctx0" brushRef="#br0" timeOffset="1">1022 166 24575,'5'0'0,"6"0"0,5 5 0,6 1 0,3 0 0,3-2 0,-5 4 0,0 1 0,0-2 0,0-2 0,2 3 0,1 0 0,1-1 0,0-2 0,1-2 0,0-1 0,-5-1-8191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24575,'5'0'0,"6"0"0,1 5 0,3 1 0,4 0 0,3-2 0,3 0 0,-2 3 0,-2 0 0,1-1 0,2-1 0,-4 3 0,-1 0 0,2-1 0,2-2 0,-3-2-8191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4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24575,'5'0'0,"6"5"0,5 1 0,6 0 0,3-1 0,-3 3 0,0 0 0,1-1 0,1-2 0,-3-1-8191</inkml:trace>
  <inkml:trace contextRef="#ctx0" brushRef="#br0" timeOffset="1">800 166 24575,'5'0'0,"6"0"0,6 0 0,5 0 0,3 5 0,2 1 0,1 0 0,1-2 0,0 0 0,-5-2-8191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2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24575,'5'0'0,"6"0"0,6 0 0,5 0 0,3 0 0,2 0 0,1 0 0,-4 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24575,'4'0'0,"7"0"0,6 0 0,5 0 0,3 0 0,2 0 0,-3 5 0,-2 1 0,1 0 0,1-1 0,1-1 0,1-2 0,-4-1-8191</inkml:trace>
  <inkml:trace contextRef="#ctx0" brushRef="#br0" timeOffset="1">525 46 24575,'5'0'0,"6"0"0,6 0 0,0-5 0,2-1 0,2 0 0,3 1 0,6 2 0,3-4 0,5 0 0,-4 1-8191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1 183 24575,'75'1'0,"-33"1"0,1-2 0,-1-1 0,60-12 0,119-21-1365,-198 30-5461</inkml:trace>
  <inkml:trace contextRef="#ctx0" brushRef="#br0" timeOffset="1">1022 74 24575,'5'0'0,"5"0"0,7 0 0,5 0 0,3-5 0,2-1 0,2 0 0,-1 1 0,1 2 0,0 1 0,-1-4 0,0-1 0,5 0 0,1-2 0,-1 0 0,-5 1-8191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3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0 206 24575,'5'0'0,"6"0"0,6 0 0,4 0 0,4 0 0,2-5 0,2-1 0,0 0 0,-1 1 0,1 2 0,-1-4 0,0-1 0,0 2 0,0 1 0,0 1 0,-5-2 0,-2-1 0</inkml:trace>
  <inkml:trace contextRef="#ctx0" brushRef="#br0" timeOffset="1">911 68 24575,'4'0'0,"7"-5"0,6-1 0,5 0 0,3 1 0,3 2 0,0 1 0,1-4 0,-1-1 0,1 1 0,-1 2 0,1 1 0,-2 1 0,1-4 0,-5-1-8191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0 271 24575,'5'-5'0,"6"-1"0,6 0 0,4 1 0,5 2 0,1 1 0,1 1 0,1 0 0,0 1 0,-1 0 0,1 1 0,-1-6 0,0-1 0,-1-4 0,1-1 0,0-3 0,-1 1 0,-4 3-8191</inkml:trace>
  <inkml:trace contextRef="#ctx0" brushRef="#br0" timeOffset="1">828 78 24575,'5'0'0,"6"-5"0,6-1 0,5 0 0,3 1 0,2 2 0,1-4 0,1 0 0,0 0 0,0-2 0,-1 0 0,0 1 0,-5 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4.6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0 144 24575,'10'-4'0,"7"-3"0,6 2 0,4-5 0,1 1 0,2 0 0,-1-1 0,1 0 0,-2-3 0,1 1 0,-1-2 0,4 1 0,2-1 0,-5 0-8191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2:15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0 424 24575,'5'-1'0,"0"0"0,-1-1 0,1 0 0,-1 1 0,1-1 0,-1-1 0,4-2 0,10-4 0,62-27 0,112-43 0,-166 69-341,-1 0 0,0-2-1,40-25 1,-41 22-6485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5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3242 24575,'0'-2'0,"0"1"0,1-1 0,0 1 0,-1-1 0,1 1 0,0 0 0,0 0 0,0-1 0,0 1 0,0 0 0,0 0 0,0 0 0,0 0 0,0 0 0,1 0 0,-1 0 0,0 0 0,2 0 0,32-17 0,-27 14 0,17-11 0,0-2 0,-1-1 0,-1-1 0,0-1 0,-2 0 0,20-26 0,13-10 0,-45 46 0,-1-1 0,13-18 0,14-18 0,126-119 0,-150 156 0,1 0 0,22-13 0,19-16 0,26-47 0,-64 68 0,0 0 0,1 1 0,1 0 0,0 2 0,1 0 0,28-18 0,0 5 0,70-58 0,-47 25 0,-41 34 0,31-22 0,167-95 0,-6 6 0,-178 112 0,-16 9 0,0 2 0,0 0 0,52-18 0,171-50 0,-154 51 0,-51 17 0,2 1 0,68-13 0,23 1 0,84-26 0,-82 22 0,-92 18 0,20-3 0,-39 11 0,0-2 0,38-12 0,-39 10 0,1 0 0,39-4 0,10-2 0,-54 9 0,45-5 0,63-8 0,-71 8 0,-2-2 0,-39 7 0,-1 1 0,27-2 0,-10 3 0,-1-3 0,48-12 0,-49 9 0,1 2 0,51-5 0,-55 9 0,47-11 0,-18 2 0,-1 1 0,-35 5 0,0 2 0,38-2 0,-29 3 0,47-8 0,-46 5 0,44-2 0,-34 5 0,61-13 0,-58 8 0,9-4 0,-37 8 0,1 0 0,28-3 0,-20 5 0,37-10 0,-39 7 0,0 1 0,26-1 0,566 4 0,-294 3 0,-296-1 0,1 2 0,31 7 0,-29-5 0,46 4 0,230-9 0,-142-1 0,-143 2 0,0 2 0,36 7 0,-35-5 0,1-1 0,25 1 0,62-6 0,-71-1 0,1 2 0,0 1 0,63 11 0,-90-10 0,-1 0 0,1-2 0,-1 1 0,1-2 0,16-1 0,-16 0 0,0 1 0,0 0 0,0 2 0,26 2 0,12 4 0,0-2 0,0-2 0,62-4 0,73 3 0,-100 11 0,-57-8 0,50 4 0,-55-7 0,47 10 0,-47-7 0,49 3 0,17-9 0,41 3 0,-47 11 0,-55-7 0,50 2 0,-57-5 0,0 0 0,0 1 0,-1 1 0,30 10 0,36 9 0,-68-20 0,1 0 0,-1 1 0,0 0 0,0 2 0,-1 0 0,1 2 0,-2 0 0,30 19 0,-23-10 0,1-2 0,1-1 0,33 15 0,-25-13 0,37 24 0,-60-33 0,2 0 0,-1-1 0,1 0 0,0-1 0,1 0 0,-1-1 0,1-1 0,0 0 0,0-1 0,1 0 0,-1-1 0,21 0 0,-1-1 0,0-2 0,0-2 0,-1-1 0,38-9 0,-33 3 0,0-1 0,-1-2 0,0-2 0,-1-1 0,34-23 0,32-15 0,-73 40 0,0-1 0,0-1 0,-2-2 0,51-41 0,1-8 0,6-5 0,-33 22 0,68-51 0,63-51 0,-144 118 0,-17 14 0,0 0 0,1 2 0,41-24 0,-16 12 0,-33 20 0,1 0 0,0 2 0,21-10 0,61-21 0,55-19 0,-133 52 0,34-10 0,87-15 0,-49 11 0,-42 9 0,3-3 0,68-28 0,-72 24 0,82-20 0,27-5 0,-54 13 0,78-9 0,-173 37 0,1-1 0,-1 0 0,0-1 0,0 0 0,-1 0 0,1-1 0,-1 0 0,0-1 0,14-11 0,-15 11 0,2-1 0,-1 1 0,0 1 0,1-1 0,0 2 0,1-1 0,-1 1 0,19-5 0,15 0 0,-5 1 0,69-6 0,-82 11 0,44-9 0,-45 7 0,-1 1 0,30-2 0,-12 3 0,55-11 0,-40 4 0,6-2 0,-40 7 0,1 1 0,36-2 0,13 7 0,-48 0 0,-1 0 0,1-2 0,0 0 0,47-10 0,-53 7 42,1 0 0,32 0-1,-33 3-538,1-1 1,26-6-1,-28 2-6329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3:38.0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24575,'5'-4'0,"6"-2"0,-3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4:17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2957 24575,'10'-8'0,"0"0"0,0 1 0,1 0 0,0 1 0,19-8 0,19-11 0,45-29 0,-54 32 0,0-2 0,37-29 0,46-32 0,-84 60 0,-1-1 0,52-46 0,-80 63 0,1 1 0,-1 1 0,2 0 0,20-10 0,-17 9 0,-1 0 0,17-12 0,15-12 0,-29 21 0,0 0 0,16-16 0,-9 7 0,1 1 0,0 1 0,33-16 0,20-14 0,22-17 0,-42 29 0,68-56 0,-80 57 0,91-52 0,-66 44 0,4 1 0,-50 29 0,1-1 0,37-28 0,-37 23 0,0 2 0,38-19 0,24-15 0,-45 20 0,-2-1 0,64-65 0,-68 62 0,58-41 0,-86 69 0,26-22 0,49-54 0,14-12 0,38-40 0,-69 64 0,-20 21 0,37-35 0,-42 45 0,-22 20 0,0 1 0,2 1 0,0 1 0,1 0 0,0 2 0,37-17 0,-39 22 0,1 1 0,1 2 0,27-7 0,2 4 0,0 2 0,90-2 0,-124 10 0,10 1 0,1-1 0,-1-2 0,35-6 0,-50 5 0,1 2 0,-1 0 0,1 0 0,-1 1 0,1 1 0,15 3 0,83 20 0,-57-10 0,-49-13 0,0 1 0,0-1 0,0 2 0,0-1 0,-1 1 0,1-1 0,-1 2 0,0-1 0,1 0 0,5 7 0,-1 0 0,0 1 0,-1 0 0,8 14 0,1 0 0,4 2 0,1-1 0,0-2 0,2 0 0,1-2 0,41 28 0,8-2 0,-44-29 0,-1 2 0,46 39 0,-54-42 0,1 0 0,33 19 0,-29-19 0,36 28 0,-33-23 0,1-1 0,1-2 0,48 23 0,10 6 0,35 20 0,59 38 0,-149-85 0,-26-18 0,-1 1 0,0 1 0,0-1 0,0 1 0,-1 0 0,0 1 0,0 0 0,11 14 0,-8-7 0,2 0 0,0 0 0,1-1 0,0 0 0,28 19 0,86 48 0,-49-33 0,-14-3 0,38 24 0,-72-50 0,29 24 0,-36-24 0,2-1 0,34 19 0,66 25 0,46 43 0,-160-98 0,33 19 0,2-1 0,80 28 0,53 15 0,-129-46 0,84 23 0,49-7 0,-69-12 0,-79-16 0,1-1 0,56 4 0,-44-10 0,-21-2 0,0 1 0,37 8 0,-46-7 0,0-1 0,-1 0 0,1-1 0,0-1 0,31-6 0,33-1 0,353 7 0,-207 2 0,-207-2 0,0-1 0,36-9 0,-34 6 0,0 1 0,25-1 0,89 7 0,57-4 0,-127-11 0,-50 9 0,1 0 0,20-1 0,129-14 0,-87 9 0,-2-6 0,-43 7 0,16-4 0,86-35 0,-123 41 0,1-2 0,-2 1 0,1-2 0,-1 0 0,0 0 0,13-15 0,30-24 0,-7 16 0,64-32 0,-77 45 0,68-49 0,-70 45 0,48-27 0,-33 24 0,-1-2 0,-2-2 0,55-48 0,-80 63 0,0 1 0,1 1 0,34-16 0,75-28 0,-112 50 0,121-46 0,-127 50 0,-1 0 0,0 1 0,1 0 0,0 1 0,0 0 0,19 1 0,-15 0 0,0-1 0,32-6 0,-39 5 0,0 1 0,0 0 0,0 1 0,0 0 0,0 1 0,1 0 0,-1 0 0,0 1 0,0 0 0,0 1 0,11 3 0,70 11 0,-63-13 0,0 2 0,35 10 0,44 17 0,61 23 0,-154-48 0,0 2 0,0-1 0,-1 2 0,0 0 0,-1 0 0,0 1 0,-1 1 0,14 17 0,8 7 0,-23-24 0,0 0 0,12 20 0,18 23 0,-1-15 0,-22-24 0,0 1 0,-2 1 0,0 0 0,20 32 0,-27-35 0,0-1 0,1-1 0,0 1 0,1-1 0,1-1 0,0 0 0,0 0 0,1-1 0,1-1 0,0 0 0,27 16 0,39 18 0,135 53 0,25-5 0,-216-84 0,0-1 0,26 4 0,32 8 0,4 7 0,2-5 0,128 16 0,-77-12 0,-85-13 0,-31-6 0,0-2 0,0 0 0,24 0 0,97-6 0,73 4 0,-149 11 0,-50-9 0,1 0 0,19 1 0,335-2 0,-192-6 0,-92 5 0,100-4 0,-114-9 0,-59 7 0,1 1 0,0 1 0,-1 1 0,1 0 0,0 1 0,0 0 0,21 5 0,-16-3 0,1 0 0,-1-1 0,1-1 0,-1-1 0,31-6 0,37 0 0,-79 6 0,2 2 0,1-1 0,0-1 0,-1-1 0,1 1 0,-1-2 0,20-6 0,-12 4 0,0 1 0,0 1 0,0 0 0,0 1 0,0 2 0,1 0 0,22 3 0,15-1 0,-33-2 0,1-1 0,-1-1 0,48-11 0,-51 9 0,-1 1 0,33 0 0,-34 2 0,1 0 0,-1-2 0,21-4 0,61-12 0,-17 4 0,124-24 0,-69 12 0,-4 1 0,5-3 0,105-21 0,-25-14 0,-123 39 0,43-12 0,-98 22 0,136-52 0,-164 61 0,0 1 0,25-5 0,-25 7 0,-1-1 0,1-1 0,18-8 0,209-98 0,-127 53 0,24-10 0,-61 31 0,-44 20 0,53-19 0,-68 28 0,1-1 0,-1 0 0,21-15 0,-20 12 0,0 1 0,32-13 0,106-42 0,16-5 0,12-3 0,-140 50 0,81-58 0,-70 43 0,-6 7 0,-14 9 0,0-1 0,-2-2 0,-1-2 0,57-58 0,-31 21 0,2 3 0,131-101 0,-172 146 0,0-2 0,-1 0 0,-1-1 0,-1 0 0,18-28 0,101-118 0,-97 117 0,3 1 0,64-57 0,-34 35 0,-36 37 0,2 1 0,65-39 0,-58 41 0,6-6 0,-27 17 0,1 1 0,0 2 0,52-24 0,-69 36 0,1 1 0,0 0 0,0 1 0,0 0 0,0 1 0,0 0 0,0 0 0,0 1 0,0 0 0,0 1 0,0 0 0,1 1 0,-2 0 0,1 0 0,19 8 0,7 7 0,0 2 0,-1 2 0,56 43 0,32 21 0,-107-76 0,1 0 0,0 0 0,-1 2 0,0 0 0,-1 0 0,0 2 0,17 18 0,-24-19 0,-1 1 0,0 0 0,8 23 0,-8-19 0,0-1 0,11 17 0,7 0 0,0-2 0,2-1 0,51 44 0,-12-11 0,-23-16 0,52 74 0,2 4 0,-39-57 0,0 1 0,117 109 0,-140-151 0,70 40 0,-45-30 0,13 4 0,-55-33 0,0 2 0,0 0 0,-1 1 0,-1 1 0,0 0 0,16 17 0,-18-16 0,0 0 0,0-1 0,1-1 0,1-1 0,0 0 0,0 0 0,30 11 0,20 14 0,-1 3 0,69 53 0,-100-70 0,1-1 0,1-1 0,45 16 0,-27-12 0,23 12 0,119 46 0,-42-22 0,-39-13 0,-99-40 0,14 4 0,38 10 0,-45-14 0,40 17 0,16 3 0,31 2 0,-79-20 0,36 13 0,-2 1 0,-53-19-114,0 0 1,0 1-1,0 0 0,0 1 0,-1 1 1,0 0-1,0 0 0,-1 1 0,1 0 1,-2 1-1,15 13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5.7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0 110 24575,'3'0'0,"4"0"0,4 0 0,3 0 0,2 0 0,1-3 0,1-4 0,1-4 0,-1 0 0,1-1 0,-4-2 0,-1-1 0,0 2 0,0 3 0,2 3 0,0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6.7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24575,'3'0'0,"7"2"0,5 2 0,9 0 0,9-1 0,5-1 0,2 0 0,-2-2 0,-9 1-8191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7.9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24575,'3'0'0,"4"0"0,10 0 0,8 2 0,5 2 0,4 0 0,0-1 0,-7-1-8191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08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24575,'0'3'0,"6"4"0,7 4 0,9 3 0,6 2 0,4 1 0,3 1 0,4 1 0,2-1 0,2 0 0,4 0 0,-4-3 0,-9-4-8191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0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24575,'3'3'0,"10"4"0,6 4 0,3 0 0,0-2 0,-4 0 0,-1 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1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24575,'4'2'0,"0"5"0,3 4 0,3 0 0,3 1 0,2 1 0,5 2 0,1 2 0,1 0 0,0-3 0,-2 0 0,-1-3 0,0 0 0,-1-2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9:16:13.2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24575,'4'3'0,"3"1"0,4 3 0,3 3 0,2 0 0,1-2 0,1-2 0,3 1 0,5 2 0,6 2 0,7 1 0,9-1 0,2-1 0,1 1 0,-1-2 0,-10-2-8191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23:48.507"/>
    </inkml:context>
    <inkml:brush xml:id="br0">
      <inkml:brushProperty name="width" value="0.1" units="cm"/>
      <inkml:brushProperty name="height" value="0.1" units="cm"/>
      <inkml:brushProperty name="color" value="#33CCFF"/>
      <inkml:brushProperty name="transparency" value="135"/>
    </inkml:brush>
  </inkml:definitions>
  <inkml:trace contextRef="#ctx0" brushRef="#br0">0 10144 24575,'7'-1'0,"-1"0"0,0 0 0,1-1 0,-1 0 0,0 0 0,0-1 0,0 1 0,-1-1 0,1 0 0,7-7 0,2 1 0,127-84 0,198-172 0,-237 181 0,468-411 0,-532 456 0,515-529 0,-339 336 0,-7 8 0,-151 156 0,70-108 0,-126 174 0,241-349 0,-51 137 0,-119 136 0,-46 50 0,1 1 0,2 1 0,37-26 0,-50 41 0,0 1 0,1 0 0,0 2 0,1 0 0,0 1 0,0 1 0,1 0 0,25-4 0,30 2 0,0 2 0,1 3 0,90 10 0,-154-6 0,-1 0 0,1 2 0,-1-1 0,0 1 0,1 1 0,-1-1 0,16 10 0,0 3 0,34 27 0,-32-22 0,-16-14 0,0 1 0,20 7 0,-21-10 0,0 1 0,-1-1 0,1 1 0,12 11 0,35 27 0,-40-31 0,-1 0 0,0 2 0,29 30 0,-14-9 0,50 41 0,4 4 0,-55-50 0,-21-23 0,-1 0 0,-1 1 0,0 0 0,0 0 0,-1 1 0,8 14 0,9 17 0,30 38 0,4 8 0,14 12 0,9 35 0,-51-81 0,-14-29 0,1 0 0,2-1 0,31 30 0,15 19 0,22 55 0,-8-12 0,10 20 0,-22-32 0,-23-40 0,-4 2 0,46 96 0,41 96 0,-106-215 0,29 42 0,14 27 0,-25-26 0,-25-50 0,3 0 0,0-1 0,41 57 0,68 76 0,-36-39 0,-15-21 0,43 78 0,-99-152 0,24 49 0,52 140 0,-73-165 0,-20-53 0,23 59 0,28 105 0,-47-147 0,1 0 0,1-1 0,0 0 0,15 22 0,-10-16 0,-5-10 0,-2 0 0,8 30 0,-9-28 0,0 0 0,11 22 0,97 158 0,12 27 0,22 108 0,-2 12 0,-118-287 0,69 107 0,-60-108 0,7 8 0,2-3 0,59 60 0,-71-83 0,78 79 0,-55-61 0,69 90 0,-73-83 0,70 68 0,-96-106 0,-3-4 0,1-1 0,42 31 0,52 15 0,-61-35 0,-26-16 0,2-1 0,0-2 0,54 15 0,111 16 0,-89-21 0,-80-17 0,30 9 0,1-4 0,110 8 0,-120-18 0,-1-2 0,1-2 0,-1-2 0,91-22 0,-127 24 0,1 0 0,-1-1 0,1-1 0,-1-1 0,0 1 0,-1-2 0,0 0 0,0-1 0,15-12 0,160-145 0,-85 67 0,-19 18 0,-66 63 0,0-2 0,17-22 0,21-24 0,-13 23 0,181-188 0,-83 77 0,-112 121 0,-1-2 0,-1 0 0,-2-2 0,21-43 0,33-48 0,-42 70 0,32-70 0,-41 74 0,2 1 0,36-50 0,20-34 0,-1-2 0,-65 106 0,0-1 0,-2-1 0,13-37 0,17-34 0,44-86 0,47-85 0,-45 108 0,73-187 0,42-192 0,-59 165 0,-57 155 0,-25 23 0,-40 117 0,46-105 0,-43 125 0,-7 15 0,1 1 0,53-79 0,-62 111 0,1 0 0,21-17 0,-19 19 0,-1 0 0,14-21 0,-16 21 0,0 0 0,1 2 0,32-24 0,-33 26 0,11-6 0,2 2 0,0 1 0,1 1 0,38-15 0,-16 8 0,-28 12 0,0 2 0,1 0 0,0 2 0,0 1 0,0 1 0,27-2 0,152 6 0,-94 2 0,-39-3 0,80 3 0,-134 0 0,0 2 0,0 0 0,-1 1 0,0 0 0,20 11 0,20 6 0,58 25 0,-96-39 0,-1 0 0,0 1 0,0 1 0,20 16 0,-10-7 0,177 122 0,-171-118 0,43 40 0,-20-15 0,251 221 0,-133-86 0,-93-107 0,273 262 0,-241-216 0,33 32 0,-70-80 0,45 39 0,-89-85 0,-1 1 0,28 35 0,22 24 0,2-14 0,57 61 0,-101-94 0,53 41 0,-71-65 0,2 1 0,0-1 0,2-2 0,0 0 0,0-2 0,50 20 0,137 33 0,-154-51 0,24 5 0,120 15 0,84-11 0,-161-19 0,162-12 0,-211-1 0,0-3 0,0-3 0,99-33 0,-126 31 0,63-30 0,-94 38 0,0-2 0,0 0 0,-2-1 0,1-1 0,-1 0 0,23-25 0,14-16 0,86-69 0,-8 10 0,-71 57 0,-3-3 0,84-111 0,-88 94 0,52-102 0,27-54 0,-99 181 0,3 2 0,59-63 0,0 4 0,9-9 0,-77 86 0,-2 0 0,-1-2 0,24-43 0,1 0 0,222-359 0,-209 319 0,-44 77 0,2 2 0,2 0 0,34-45 0,69-57 0,-14 17 0,-77 82 0,0-2 0,58-54 0,0 3 0,11-9 0,40-37 0,-90 105 0,-3 2 0,-25 13 0,0 1 0,0 1 0,2 1 0,0 1 0,34-13 0,190-61 0,-178 64 0,-41 13 0,0 1 0,0 1 0,1 2 0,59-5 0,65-2 0,36 1 0,-139 16 0,1 2 0,-1 3 0,0 3 0,88 29 0,-112-32 0,-11-3 0,0 0 0,0 1 0,32 17 0,-22-6 0,26 22 0,0 1 0,42 28 0,50 31 0,-96-69 0,-5-5 0,78 60 0,-99-63 0,27 32 0,8 8 0,67 76 0,-84-88 0,51 46 0,137 128 0,91 100 0,-318-320 0,69 68 0,91 70 0,-130-114 0,39 41 0,-42-38 0,50 39 0,2-9 0,175 141 0,-197-150 0,-20-19 0,37 41 0,-62-59 0,1-1 0,0 0 0,0-2 0,1 0 0,1 0 0,31 14 0,120 40 0,-131-53 0,6 2 0,0-3 0,1-1 0,0-2 0,1-3 0,0-1 0,67-2 0,-76-3 0,191-7 0,-178 2 0,-1-1 0,76-21 0,-108 21 0,-1 0 0,0-1 0,-1-1 0,0-1 0,20-14 0,28-17 0,-20 16 0,-1-1 0,-2-3 0,-1-1 0,-1-2 0,-2-1 0,-1-2 0,-1-2 0,-2-1 0,52-79 0,57-129 0,-51 83 0,76-128 0,-85 153 0,122-285 0,-139 270 0,40-111 0,33-151 0,-98 299 0,72-285 0,-50 164 0,-38 135 0,16-173 0,-16 90 0,-7-60 0,-5 53 0,1 111 0,42-143 0,-14 74 0,-14 41 0,68-172 0,-46 144 0,12-27 0,-49 137 0,12-25 0,41-67 0,196-322 0,-210 353 0,-28 52 0,32-37 0,-28 38 0,22-37 0,-36 52 0,1 0 0,31-31 0,-3 3 0,129-146 0,-111 131 0,-44 48 0,0-1 0,-1 0 0,15-22 0,-20 25 0,1 1 0,0 0 0,0 1 0,1 0 0,13-10 0,-8 8 0,26-29 0,-37 36 0,0-1 0,0 1 0,1 1 0,0-1 0,-1 1 0,2 0 0,-1 0 0,0 0 0,1 1 0,0 0 0,11-3 0,-2 2 0,-1 2 0,0 0 0,1 0 0,25 2 0,43 1 0,197 8 0,-226-4 0,-1 3 0,-1 2 0,64 20 0,-85-20 0,162 60 0,-169-59 0,0 1 0,-2 1 0,1 2 0,-2 0 0,33 28 0,-21-14 0,66 41 0,-70-51 0,-1 1 0,-1 1 0,-1 1 0,26 28 0,179 172 0,-206-200 0,147 130 0,-129-113 0,39 45 0,-9-9 0,-62-63 0,52 50 0,87 65 0,17 18 0,-84-69 0,59 61 0,-87-80 0,127 99 0,-138-123 0,-31-21 0,2 0 0,0-1 0,0-1 0,1 0 0,0-1 0,19 6 0,126 46 0,-137-53 0,259 79 0,-83-41 0,-176-41 0,1 1 0,37 2 0,-55-7 0,1-1 0,0 0 0,0-1 0,0 0 0,-1 0 0,1-1 0,0 0 0,9-5 0,88-40 0,-1-4 0,119-81 0,-202 116 0,0-2 0,-1 0 0,23-25 0,-2 0 0,-15 14 0,-1-1 0,-1-2 0,-2-1 0,-1 0 0,-1-2 0,24-58 0,114-313 0,-63 147 0,-57 161 0,85-205 0,190-337 0,-183 419 0,10-20 0,39-45 0,22 19 0,-58 79 0,363-446 0,-208 270 0,-182 217 0,-101 126-1365,-4 4-5461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9:06.110"/>
    </inkml:context>
    <inkml:brush xml:id="br0">
      <inkml:brushProperty name="width" value="0.08819" units="cm"/>
      <inkml:brushProperty name="height" value="0.08819" units="cm"/>
      <inkml:brushProperty name="color" value="#66CC00"/>
      <inkml:brushProperty name="transparency" value="140"/>
    </inkml:brush>
  </inkml:definitions>
  <inkml:trace contextRef="#ctx0" brushRef="#br0">1 1758 24575,'1'0'0,"-1"0"0,1 0 0,0 1 0,0-1 0,-1 0 0,1 1 0,0-1 0,0 0 0,-1 1 0,1-1 0,0 1 0,-1-1 0,1 1 0,0-1 0,-1 1 0,1 0 0,-1-1 0,1 1 0,-1 0 0,0-1 0,1 1 0,-1 0 0,0 0 0,1-1 0,-1 1 0,0 0 0,1 1 0,3 26 0,-3-23 0,7 79 0,-7-51 0,3 0 0,13 59 0,-6-51 0,65 256 0,-53-183 0,36 219 0,-13-80 0,-18-111 0,56 179 0,-12-56 0,2 129 0,-40-201 0,48 337 0,45 221 0,-49-263 0,-19-86 0,8-69 0,75 403 0,-106-540 0,49 327 0,-9 179 0,47-124 0,-37-220 0,35 131 0,-57-246 0,21 135 0,-14-57 0,-6-3 0,26 95 0,135 267 0,-120-446 0,-27-63 0,-16-21 0,88 196 0,37 97 0,-85-180 0,-69-187 0,61 99 0,-69-133 0,2 0 0,1-2 0,3-2 0,58 57 0,-83-89 0,1 0 0,0 0 0,0-1 0,1 0 0,-1 0 0,1-1 0,0 0 0,0-1 0,18 5 0,-22-7 0,0 0 0,1-1 0,-1 1 0,0-1 0,0-1 0,1 1 0,-1-1 0,0 1 0,0-2 0,1 1 0,-1 0 0,0-1 0,0 0 0,-1 0 0,1-1 0,0 1 0,-1-1 0,1 0 0,5-6 0,41-40 0,56-72 0,-66 73 0,-12 10 0,-2-1 0,-2-1 0,-2-1 0,31-73 0,-39 81 0,67-165 0,25-51 0,-80 195 0,124-268 0,-73 81 0,-2 7 0,-4 72 0,7 2 0,153-229 0,-113 199 0,99-146 0,-165 264 0,3 1 0,95-90 0,-108 122 0,2 2 0,1 2 0,2 2 0,1 2 0,83-38 0,-73 43 0,1 2 0,0 3 0,117-24 0,-132 35 0,-30 6 0,0 1 0,1 0 0,0 1 0,-1 0 0,1 2 0,0 0 0,0 0 0,18 4 0,28 12 0,-1 2 0,0 3 0,-1 3 0,-2 3 0,-1 2 0,-1 2 0,-1 3 0,53 44 0,-76-51 0,-2 2 0,0 2 0,-3 0 0,42 63 0,-56-77 0,79 119 0,34 43 0,-49-76 0,48 52 0,-28-39 0,75 97 0,-95-121 0,116 151 0,-143-174 0,66 124 0,-87-136 0,33 67 0,131 190 0,49 5 0,-124-188 0,-18-22 0,-65-70 0,1-2 0,2-1 0,2-2 0,0-2 0,3-2 0,0-2 0,2-1 0,0-3 0,87 33 0,-106-48 0,0-1 0,1-1 0,0-2 0,0 0 0,0-2 0,1-1 0,-1-1 0,1-2 0,0 0 0,-1-2 0,0-1 0,0-2 0,0 0 0,0-2 0,33-14 0,-29 10 0,-1-1 0,-1-1 0,0-2 0,45-34 0,196-189 0,4-54 0,-211 217 0,-4-3 0,54-92 0,79-128 0,-74 121 0,-5-1 0,154-328 0,9-160 0,27-116 0,-134 407 0,25 11 0,-180 340 0,86-176 0,42-71 0,-30 77 0,67-106 0,102-90 0,-245 344 0,338-399 0,-313 383 0,2 3 0,3 2 0,142-94 0,-16 30 0,47-27 0,-135 90 0,2 5 0,3 4 0,2 6 0,132-36 0,-198 68 0,1 3 0,0 1 0,0 2 0,1 2 0,-1 3 0,92 7 0,145 39 0,-209-29 0,129 45 0,-160-45 0,0 2 0,-2 1 0,0 3 0,-1 1 0,37 29 0,-61-37 0,25 27 0,-28-26 0,1-2 0,23 20 0,2-5 0,-2 1 0,-1 2 0,63 72 0,-87-89 0,223 295 0,-197-250 0,47 104 0,-55-102 0,65 101 0,100 132 0,-137-197 0,49 116 0,108 236 0,-163-348 0,85 147 0,286 532 0,-288-512 0,102 164 0,17 36 0,-211-384 0,114 214 0,-123-242 0,3-1 0,2-2 0,48 51 0,-69-89 0,-1 0 0,2-1 0,0 0 0,0-2 0,2 0 0,-1-2 0,35 15 0,-6-8 0,0-1 0,71 13 0,-103-27 0,-1-1 0,1-1 0,0 0 0,-1-1 0,1-1 0,0-1 0,21-4 0,12-6 0,49-20 0,-53 17 0,39-16 0,0-4 0,149-88 0,-184 89 0,-2-2 0,-1-2 0,67-72 0,-80 76 0,229-264 0,-25-23 0,-67 87 0,239-360 0,-259 367 0,25 3 0,19 16 0,-177 189 0,106-104 0,170-130 0,-273 238 0,-1 1 0,2 0 0,0 2 0,0 0 0,1 2 0,1 1 0,0 0 0,0 2 0,0 1 0,1 0 0,0 2 0,0 1 0,0 1 0,1 1 0,-1 2 0,26 3 0,-25 0 0,0 1 0,-1 1 0,0 2 0,46 20 0,92 55 0,-142-70 0,8 4 0,48 41 0,-17-12 0,134 108 0,-174-134 0,0 2 0,-2 0 0,-1 0 0,25 43 0,7 10 0,197 219 0,-151-179 0,-60-70 0,59 60 0,-48-60 0,-23-20 0,2-2 0,45 33 0,-12-16 0,84 53 0,-123-83 0,0-1 0,0-1 0,0-1 0,1 0 0,0-1 0,24 3 0,-33-8 0,1-1 0,-1 0 0,1 0 0,-1-1 0,1-1 0,-1 0 0,1-1 0,-1 0 0,0 0 0,21-11 0,7-6 0,58-38 0,-49 27 0,130-90 0,-121 84 0,-1-3 0,72-67 0,89-109 0,-21 19 0,72-66 0,-208 197 0,-3-2 0,59-92 0,347-637 0,-374 637 0,59-139 0,-90 178 0,100-237 0,18-36 0,101-210 0,-216 466 0,297-541 0,-175 353 0,136-215 0,-3 6 0,24-63 0,-33 59 0,-47 17-584,-162 316 445,125-314 317,-73 155-237,438-810 663,-483 999-604,264-489 0,-338 598-455,-3-1 0,29-110 0,-43 119-6371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34.152"/>
    </inkml:context>
    <inkml:brush xml:id="br0">
      <inkml:brushProperty name="width" value="0.08819" units="cm"/>
      <inkml:brushProperty name="height" value="0.08819" units="cm"/>
      <inkml:brushProperty name="color" value="#FFC114"/>
      <inkml:brushProperty name="transparency" value="130"/>
    </inkml:brush>
  </inkml:definitions>
  <inkml:trace contextRef="#ctx0" brushRef="#br0">36000 85 24575,'-865'-17'0,"139"-11"0,493 14 0,-425-12 0,503 27 0,-194 26 0,76 21 0,-9-2 0,197-28 0,-105 36 0,42 0 0,-204 62 0,238-88 0,1 6 0,-187 83 0,-324 210 0,537-266 0,58-39 0,-37 22 0,-46 17 0,-119 72 0,140-77 0,-3-5 0,-103 40 0,6-3 0,17 5 0,-37 19 0,151-80 0,2 3 0,-105 81 0,37-23 0,16-9 0,-128 125 0,138-115 0,-157 112 0,102-117 0,-59 26 0,75-44 0,45-22 0,37-21 0,-57 39 0,41-12 0,44-32 0,-51 31 0,-11-1 0,-161 122 0,83-41 0,-151 128 0,-49 29 0,288-232 0,-24 19 0,-147 81 0,153-103 0,-156 115 0,126-81 0,-14 11 0,0 14 0,-186 194 0,263-247 0,-2-2 0,-144 94 0,36-29 0,-5 15 0,-204 151 0,229-180 0,-232 146 0,239-174 0,-290 149 0,-64 29 0,397-201 0,-3-5 0,-2-5 0,-182 56 0,200-76 0,-178 84 0,42-11 0,176-81 0,-1-2 0,0-3 0,-68 13 0,-2 1 0,-192 65 0,150-43 0,132-46 0,0-1 0,0-2 0,0-1 0,0-2 0,-56-4 0,14 0 0,-669 2 0,720 0 0,0-1 0,0-1 0,0-1 0,1-1 0,-32-12 0,-18-3 0,40 12 0,-54-22 0,-109-48 0,77 32 0,-154-82 0,228 106 0,-1 1 0,-1 3 0,-53-13 0,6 2 0,46 16 0,-1 2 0,-93-9 0,32 6 0,-515-68 0,179 75 0,256 10 0,-256 14 0,398-12 0,0 2 0,0 3 0,1 1 0,-55 22 0,63-20 0,-2-1 0,-52 7 0,-18 4 0,-234 79 0,239-65 0,-122 63 0,162-62 0,38-21 0,-43 19 0,-375 132 0,408-154 0,-95 30 0,81-28 0,0 1 0,1 4 0,-82 43 0,71-29 0,-131 54 0,-75 4 0,164-58 0,-332 103 0,228-66 0,-138 39 0,-1069 250 0,1246-310 0,90-25 0,-92 18 0,-401 25 0,323-45 0,-242-8 0,423-17 0,41-1 0,-1-2 0,1-1 0,0-1 0,1-2 0,-51-21 0,31 8 0,1-2 0,2-2 0,0-3 0,2-1 0,1-1 0,-73-73 0,100 90 0,-2 1 0,-33-21 0,-17-13 0,-6-19 0,-29-25 0,-58-47 0,-56-48 0,112 108 0,48 38 0,-69-65 0,-51-70 0,93 89 0,41 39 0,-77-63 0,72 77 0,-1 3 0,-51-25 0,-22-13 0,-188-106 0,235 138 0,-157-73 0,73 35 0,-61-26 0,175 82 0,1-1 0,1-3 0,0-1 0,2-2 0,1-2 0,-69-60 0,76 57 0,1-2 0,-27-36 0,24 27 0,-56-51 0,58 60 0,-199-174 0,216 193 0,-112-111 0,53 47 0,54 57 0,5 5 0,0 0 0,-31-22 0,-8-2 0,2-3 0,-50-50 0,72 64 0,21 18 0,-1-1 0,2 0 0,-1-1 0,1 0 0,-8-18 0,-11-16 0,0 5 0,-2 1 0,-56-60 0,2-2 0,30 42 0,-74-111 0,-25-78 0,-90-219 0,193 354 0,29 63 0,-29-53 0,-31-24 0,-139-173 0,194 269 0,-94-105 0,94 108 0,-32-30 0,-18-21 0,-21-37 0,90 108 0,-9-12 0,0 1 0,-1 0 0,-1 1 0,-1 1 0,-22-18 0,-44-37 0,60 51 0,0 0 0,-1 2 0,-33-21 0,9 10 0,-71-59 0,113 84 0,-110-73 0,81 56 0,1 0 0,-35-31 0,42 32 0,-1 1 0,-1 1 0,0 1 0,-2 2 0,-41-17 0,57 27 0,-13-8 0,14 7 0,0 1 0,-1 0 0,1 1 0,-1 0 0,-29-5 0,19 6 33,0-2-1,0 0 0,-45-19 1,45 14-532,-2 2 1,-49-11 0,50 17-6328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15:46.662"/>
    </inkml:context>
    <inkml:brush xml:id="br0">
      <inkml:brushProperty name="width" value="0.08819" units="cm"/>
      <inkml:brushProperty name="height" value="0.08819" units="cm"/>
      <inkml:brushProperty name="color" value="#FF0066"/>
      <inkml:brushProperty name="transparency" value="127"/>
    </inkml:brush>
  </inkml:definitions>
  <inkml:trace contextRef="#ctx0" brushRef="#br0">1 6281 24575,'21'-2'0,"0"-1"0,-1-1 0,1-1 0,-1 0 0,0-2 0,27-12 0,-25 10 0,53-21 0,107-39 0,38-23 0,-126 49 0,-30 16 0,121-50 0,186-36 0,-201 64 0,64-35 0,-154 52 0,1 4 0,97-21 0,-144 41 0,51-19 0,-52 15 0,47-11 0,15 7 0,151-5 0,99 18 0,-184 4 0,-120 2 0,0 2 0,0 1 0,75 22 0,-67-15 0,93 13 0,-112-23 0,0 0 0,0 2 0,-1 1 0,37 13 0,-4 2 0,71 28 0,-114-41 0,-1 1 0,0 1 0,0 1 0,29 24 0,-6-3 0,2-3 0,0-1 0,2-2 0,51 21 0,1 2 0,-64-30 0,41 33 0,-46-32 0,1 0 0,32 15 0,28 7 0,-38-20 0,82 50 0,-70-32 0,37 24 0,-67-39 0,2-1 0,0-2 0,2-2 0,0-1 0,1-2 0,52 16 0,124 41 0,-185-61 0,0 2 0,-1 1 0,0 1 0,-2 1 0,26 23 0,-14-13 0,1-2 0,0-1 0,2-2 0,70 28 0,-15-6 0,110 39 0,-2-1 0,-104-39 0,199 60 0,159 18 0,-206-49 0,-161-43 0,166 32 0,58 6 0,-7 25 0,-192-57 0,128 23 0,-5-2 0,-150-30 0,185 51 0,227 22 0,1-37 0,1-58 0,-288-7 0,72 3 0,288-3 0,-505-3 0,-1-2 0,1-4 0,71-20 0,204-75 0,-204 60 0,118-43 0,-99 31 0,270-59 0,-230 81 0,204-39 0,-8-33 0,42-32 0,-247 62 0,-45 17 0,323-96 0,-240 84 0,-6-17 0,-26 9 0,70-31 0,-37 14 0,432-186 0,-493 202 0,136-68 0,-181 71 0,-99 60 0,2 2 0,0 0 0,1 2 0,0 1 0,52-18 0,-6 11 0,453-151 0,-395 115 0,101-40 0,-76 38 0,262-91 0,-279 105 0,219-62 0,-298 91 0,-1-2 0,-1-3 0,96-48 0,-66 22 0,3 3 0,2 5 0,142-40 0,524-176 0,-610 180 0,-4 2 0,537-160 0,-612 209 0,135-64 0,-198 84 0,307-138 0,-40 49 0,-125 46 0,11-8 0,225-113 0,-293 125 0,111-34 0,-16 7 0,31-28 0,-78 33 0,-50 31 0,15-7 0,21-10 0,-45 21 0,537-192 0,-571 210 0,0-3 0,-1-1 0,-1-3 0,0-2 0,-2-1 0,48-33 0,-56 33 0,0 1 0,77-30 0,-77 36 0,-1-1 0,-1-1 0,59-40 0,-47 24 0,2 2 0,2 2 0,66-29 0,164-49 0,-6 23 0,-81 27 0,402-134 0,-389 131 0,66-20 0,369-120 0,-358 115 0,-141 38 0,-64 20 0,2 2 0,130-21 0,361-38 0,-9-41 0,-378 78 0,56-17 0,-197 53 0,71-8 0,-17 4 0,224-42 0,358-82 0,-620 119 0,111-52 0,24-10 0,-39 25 0,-95 33 0,0 2 0,105-23 0,6 7 0,216-79 0,-299 88 0,82-26 0,-98 34 85,-48 15-810,42-16 0,-42 11-6101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6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24575,'4'-3'0,"-1"1"0,1-1 0,-1 1 0,1-1 0,0 1 0,0 0 0,0 1 0,0-1 0,0 0 0,0 1 0,0 0 0,0 0 0,5 0 0,61 0 0,-34 2 0,-6-2 0,0 2 0,-1 1 0,1 1 0,30 7 0,-38-6 0,1-1 0,0-1 0,33-1 0,-31-1 0,0 0 0,38 7 0,86 8 0,-12 10 0,-95-18 0,-1-2 0,1-2 0,0-2 0,47-4 0,4 0 0,3 2 0,112 3 0,-123 11 0,-55-7 0,48 2 0,44-9 0,-69-1 0,99 9 0,-126-5 0,0-1 0,38-3 0,-42 1 0,0 0 0,0 1 0,1 1 0,24 5 0,-2 2 0,0-1 0,0-3 0,0-2 0,80-6 0,-68-5 0,-44 6 0,0 1 0,0 0 0,0 1 0,0 0 0,0 1 0,17 2 0,24 6 0,-1-2 0,1-2 0,89-6 0,-81-9 0,-51 8 0,0 1 0,0 0 0,0 0 0,0 1 0,0 1 0,0 0 0,0 0 0,21 4 0,-15-1 0,-1-1 0,0 0 0,1-1 0,0-1 0,-1-1 0,1 0 0,21-5 0,12-1 0,278 2 0,-186 7 0,-131-2 0,7 0 0,0 0 0,0-1 0,-1-1 0,28-6 0,-36 6 0,0 1 0,0 0 0,1 0 0,-1 1 0,0 0 0,16 3 0,-14-2 0,0 0 0,1-1 0,-1 0 0,12-2 0,74-10 0,39-8 0,-109 16 0,-1 0 0,54 1 0,-52 3 0,0-1 0,48-9 0,-13 1 0,0 2 0,0 2 0,101 7 0,-48 0 0,-38-1 0,-25 1 0,-1-2 0,91-13 0,-61 2 0,1 4 0,150 6 0,-101 3 0,-55 6 0,-60-6 0,1 1 0,-1-2 0,31-1 0,398-14 0,-378 14 0,-41 1 0,1 2 0,31 7 0,-29-4 0,46 2 0,256-7 0,-156-3 0,-140 4 0,62 11 0,-62-7 0,60 3 0,-12-9 0,163 9 0,-224-7 0,44-4 0,-46 1 0,1 1 0,38 3 0,-40 0 0,1-2 0,0 0 0,39-5 0,-43 3 0,6 0 0,1 2 0,42 6 0,13 1 0,13-8 0,36 1 0,-61 12 0,-49-9 0,-1 0 0,21 1 0,24-2 0,-15-1 0,64 11 0,-77-9 0,53 2 0,-55-5 0,0 1 0,31 6 0,-23-1 0,0-3 0,70-1 0,4 1 0,-27 9 0,-58-8 0,48 4 0,267-9 0,-163-1 0,-155 2 0,1 2 0,34 8 0,-32-6 0,49 4 0,-43-8 0,13 0 0,90 13 0,-77-6 0,1-3 0,119-5 0,-71-2 0,-3 4 0,117-5 0,-191-1 0,-19 2 0,0 1 0,0 0 0,24 2 0,-20 0 0,0-2 0,-1 0 0,1 0 0,21-6 0,41-3 0,46 11 0,52-3 0,-115-11 0,-54 10 0,1 0 0,0 1 0,-1 0 0,1 1 0,0 0 0,0 1 0,0 0 0,15 1 0,12 7 0,-24-4 0,-1-2 0,1 1 0,-1-1 0,1-1 0,0 0 0,0-1 0,-1-1 0,1 0 0,18-4 0,-2-1 0,1 1 0,-1 2 0,1 1 0,38 1 0,33-1 0,-42-7 0,-46 7 0,0-1 0,0 2 0,1-1 0,-1 2 0,0 0 0,15 2 0,-8 1 0,0 0 0,0-2 0,0 0 0,0-2 0,0 0 0,26-5 0,-24 3 0,0 0 0,1 2 0,-1 0 0,0 2 0,32 4 0,-27-4 0,0 0 0,-1-1 0,33-6 0,23 1 0,745 3 0,-411 4 0,-389-4 0,1 0 0,31-8 0,-29 4 0,47-2 0,298 8 0,-370 1 9,-11 2-640,3-2-112,-14 5-6083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8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24575,'5'0'0,"0"1"0,0 0 0,-1 0 0,1 0 0,0 1 0,-1-1 0,1 1 0,-1 0 0,0 1 0,1-1 0,-1 1 0,6 4 0,-7-4 0,1 0 0,-1 0 0,1-1 0,0 0 0,0 1 0,0-2 0,0 1 0,0 0 0,0-1 0,1 0 0,-1 0 0,0 0 0,1 0 0,-1-1 0,1 0 0,4 0 0,7-3 0,-1-1 0,0 0 0,-1-2 0,1 1 0,-1-2 0,27-16 0,-27 15 0,0 0 0,0 0 0,1 2 0,0 0 0,0 0 0,17-2 0,-31 7 0,1 1 0,0 0 0,-1 0 0,1-1 0,0 1 0,-1 0 0,1 1 0,0-1 0,-1 0 0,1 0 0,0 1 0,-1-1 0,1 1 0,-1-1 0,1 1 0,-1 0 0,1-1 0,-1 1 0,1 0 0,-1 0 0,0 0 0,0 0 0,1 1 0,-1-1 0,0 0 0,0 0 0,0 1 0,0-1 0,0 0 0,0 1 0,-1-1 0,1 1 0,0-1 0,-1 1 0,1 0 0,-1-1 0,0 1 0,1-1 0,-1 1 0,0 0 0,0-1 0,0 3 0,0 10 0,0 0 0,-1 0 0,-1-1 0,-3 17 0,2-12 0,0 1 0,-19 177 0,21-171 0,2 0 0,0 0 0,2 0 0,1 0 0,13 47 0,8-1 0,44 92 0,-63-153 0,0 0 0,0-1 0,1 1 0,0-1 0,0-1 0,1 1 0,1-1 0,-1-1 0,1 1 0,1-1 0,-1-1 0,1 0 0,0 0 0,0-1 0,1 0 0,0-1 0,0-1 0,0 1 0,0-1 0,0-1 0,0 0 0,1-1 0,18 0 0,-21-1 0,0 0 0,0 0 0,-1-1 0,1 0 0,0-1 0,0 0 0,-1 0 0,1-1 0,-1 0 0,14-8 0,-15 3-1365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0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1 24575,'-2'0'0,"-1"1"0,1-1 0,0 1 0,0 0 0,0 0 0,0 0 0,0 0 0,0 0 0,0 0 0,0 1 0,1-1 0,-1 0 0,0 1 0,-2 2 0,-23 29 0,22-26 0,1-2 0,1-1 0,0 1 0,0 0 0,0 0 0,0 0 0,1 1 0,0-1 0,0 0 0,1 1 0,-1 0 0,1-1 0,0 1 0,1 0 0,-1-1 0,1 8 0,1-10 0,-1 0 0,1 1 0,0-1 0,0 0 0,0 0 0,1 0 0,-1 0 0,1 0 0,0 0 0,-1 0 0,1 0 0,1 0 0,-1-1 0,0 1 0,0-1 0,1 0 0,0 0 0,-1 0 0,1 0 0,0 0 0,0 0 0,0-1 0,0 0 0,0 1 0,0-1 0,1 0 0,3 0 0,3 2 0,0-1 0,1 0 0,-1-1 0,1-1 0,-1 1 0,1-2 0,15-1 0,-23 2 0,0-1 0,0 1 0,1-1 0,-1 0 0,0 0 0,0 0 0,0 0 0,0 0 0,0-1 0,0 1 0,-1-1 0,1 0 0,0 0 0,-1 0 0,0 0 0,1 0 0,-1-1 0,0 1 0,0-1 0,0 1 0,0-1 0,-1 0 0,1 0 0,-1 0 0,1 0 0,-1 0 0,1-5 0,-2 6 0,0 0 0,0-1 0,0 1 0,0 0 0,0 0 0,-1 0 0,1 0 0,-1 0 0,1 0 0,-1 0 0,0 0 0,0 0 0,0 0 0,0 0 0,0 1 0,0-1 0,-1 0 0,1 0 0,0 1 0,-1-1 0,1 1 0,-1 0 0,0-1 0,0 1 0,1 0 0,-1 0 0,0 0 0,0 0 0,0 0 0,0 1 0,0-1 0,0 0 0,0 1 0,0 0 0,0-1 0,0 1 0,-4 0 0,3 0 0,0-1 0,-1 1 0,1 0 0,0 0 0,0 0 0,-1 0 0,1 0 0,0 1 0,-1 0 0,1 0 0,0 0 0,0 0 0,0 0 0,0 0 0,0 1 0,0-1 0,0 1 0,0 0 0,1 0 0,-1 0 0,1 0 0,-1 1 0,1-1 0,-3 4 0,3-1 0,0-1 0,1 0 0,-1 1 0,1-1 0,0 1 0,0 0 0,1-1 0,-1 1 0,1 0 0,0-1 0,0 1 0,1 0 0,-1-1 0,1 1 0,0 0 0,0-1 0,1 1 0,-1-1 0,1 1 0,0-1 0,4 7 0,-5-10 0,0 0 0,1 0 0,-1 0 0,0 0 0,0 0 0,1 0 0,-1-1 0,1 1 0,-1 0 0,1-1 0,-1 1 0,1-1 0,-1 1 0,1-1 0,-1 0 0,1 0 0,-1 0 0,1 0 0,0 0 0,-1 0 0,1 0 0,-1 0 0,1 0 0,-1-1 0,1 1 0,-1-1 0,1 1 0,-1-1 0,1 0 0,-1 1 0,0-1 0,1 0 0,-1 0 0,0 0 0,0 0 0,1 0 0,0-2 0,5-4 0,0 1 0,0-1 0,-1 0 0,9-14 0,-12 14 0,1 0 0,-1 0 0,0 0 0,-1 0 0,0 0 0,0-1 0,-1 1 0,1-11 0,-1 15 0,-1 1 0,0 0 0,0-1 0,-1 1 0,1 0 0,0-1 0,-1 1 0,1 0 0,-1 0 0,0-1 0,0 1 0,0 0 0,-2-3 0,2 4 0,0 0 0,0 0 0,0 0 0,0 0 0,0 0 0,0 0 0,-1 1 0,1-1 0,0 0 0,-1 1 0,1-1 0,0 1 0,-1-1 0,1 1 0,-1 0 0,1 0 0,0 0 0,-1 0 0,1 0 0,-1 0 0,1 0 0,-1 0 0,1 0 0,-2 1 0,0-1 0,1 1 0,-1-1 0,1 1 0,-1 0 0,1 0 0,0 0 0,-1 0 0,1 0 0,0 0 0,0 1 0,0-1 0,0 1 0,0 0 0,0-1 0,0 1 0,1 0 0,-1 0 0,0 0 0,1 0 0,0 1 0,-2 2 0,1 0 0,0 0 0,1 0 0,0 0 0,0 0 0,0 0 0,0 0 0,1 0 0,0 0 0,1 7 0,-3-33 0,2 7 0,-1 1 0,-1-1 0,-6-24 0,8 37 3,0 1-1,0-1 1,0 1-1,0-1 1,0 0-1,0 1 1,0-1-1,0 1 0,-1-1 1,1 0-1,0 1 1,0-1-1,-1 1 1,1-1-1,0 1 1,-1-1-1,1 1 1,-1-1-1,1 1 1,0-1-1,-1 1 1,1 0-1,-1-1 1,1 1-1,-1 0 0,0-1 1,1 1-1,-1 0 1,1 0-1,-1 0 1,1-1-1,-1 1 1,0 0-1,1 0 1,-1 0-1,0 0 1,1 0-1,-1 0 1,1 0-1,-1 0 1,0 0-1,1 0 0,-1 1 1,1-1-1,-2 0 1,0 2-126,1-1-1,-1 1 1,0-1 0,1 1 0,-1 0-1,1 0 1,-1-1 0,1 1 0,0 0-1,0 0 1,-1 3 0,-6 14-6703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1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24575,'0'1'0,"0"-1"0,0 1 0,0 0 0,0-1 0,0 1 0,0 0 0,0-1 0,0 1 0,0 0 0,0-1 0,1 1 0,-1-1 0,0 1 0,0 0 0,1-1 0,-1 1 0,0-1 0,1 1 0,-1-1 0,1 1 0,-1-1 0,0 1 0,1-1 0,-1 1 0,1-1 0,0 0 0,-1 1 0,1-1 0,-1 0 0,1 1 0,-1-1 0,1 0 0,0 0 0,-1 0 0,1 0 0,0 1 0,-1-1 0,1 0 0,-1 0 0,1 0 0,0 0 0,-1 0 0,1-1 0,0 1 0,-1 0 0,1 0 0,0 0 0,-1 0 0,1-1 0,3 0 0,-1 0 0,0 0 0,0-1 0,0 1 0,-1-1 0,1 0 0,0 0 0,3-3 0,-3 2 0,-1-1 0,1 1 0,-1-1 0,0 0 0,0 0 0,0 0 0,-1 0 0,0-1 0,1 1 0,0-5 0,-2 7 0,0 1 0,1 0 0,-1-1 0,0 1 0,1 0 0,-1-1 0,0 1 0,0-1 0,0 1 0,0 0 0,-1-1 0,1 1 0,0 0 0,0-1 0,-1 1 0,1 0 0,-1-1 0,1 1 0,-1 0 0,0 0 0,1 0 0,-1-1 0,0 1 0,0 0 0,0 0 0,0 0 0,0 0 0,0 0 0,0 1 0,0-1 0,0 0 0,-1 0 0,1 1 0,0-1 0,0 1 0,-2-1 0,1 1 0,1 0 0,-1 0 0,0 0 0,1 0 0,-1 1 0,1-1 0,-1 0 0,1 1 0,-1-1 0,1 1 0,0 0 0,-1 0 0,1-1 0,0 1 0,-1 0 0,1 0 0,0 0 0,0 0 0,0 1 0,0-1 0,0 0 0,0 0 0,0 1 0,0-1 0,0 0 0,1 1 0,-1-1 0,1 1 0,-1-1 0,1 1 0,-1 2 0,-1 2 0,0 1 0,1-1 0,-1 1 0,1 0 0,1-1 0,-1 9 0,2-10 0,-1 0 0,1-1 0,0 1 0,1 0 0,-1 0 0,1-1 0,0 1 0,0-1 0,0 0 0,1 1 0,0-1 0,-1 0 0,1 0 0,1-1 0,3 5 0,-6-7 0,1 0 0,-1 0 0,1 1 0,0-1 0,-1 0 0,1-1 0,0 1 0,0 0 0,-1 0 0,1-1 0,0 1 0,0-1 0,0 0 0,0 1 0,0-1 0,0 0 0,0 0 0,0 0 0,0 0 0,0-1 0,0 1 0,0-1 0,-1 1 0,1-1 0,0 1 0,0-1 0,0 0 0,-1 0 0,1 0 0,0 0 0,-1 0 0,1 0 0,-1-1 0,1 1 0,-1 0 0,0-1 0,1 1 0,-1-1 0,0 0 0,1-1 0,1-1 0,-1-1 0,1 1 0,-1-1 0,0 1 0,0-1 0,-1 0 0,0 0 0,1 0 0,-2 0 0,1 0 0,0-5 0,-1 9 0,0 0 0,0 0 0,0 0 0,0 0 0,0 0 0,0-1 0,-1 1 0,1 0 0,0 0 0,0 0 0,-1 0 0,1 0 0,-1 0 0,1 1 0,-1-1 0,1 0 0,-1 0 0,0 0 0,1 0 0,-1 1 0,-1-2 0,0 1 0,1 1 0,0 0 0,-1-1 0,1 1 0,-1 0 0,1 0 0,-1 0 0,1 0 0,0 1 0,-1-1 0,1 0 0,-1 0 0,1 1 0,0-1 0,-1 1 0,1-1 0,0 1 0,0 0 0,-1 0 0,1-1 0,-2 3 0,-1 0 0,0 0 0,0 0 0,0 1 0,0 0 0,1 0 0,-1 0 0,1 0 0,0 0 0,-4 10 0,6-13 0,0 0 0,1 0 0,-1 0 0,1 1 0,-1-1 0,1 0 0,-1 0 0,1 0 0,0 1 0,0-1 0,0 0 0,0 0 0,0 1 0,0-1 0,0 0 0,0 0 0,0 1 0,0-1 0,1 0 0,-1 0 0,0 0 0,1 1 0,-1-1 0,1 0 0,-1 0 0,1 0 0,0 0 0,0 0 0,-1 0 0,1 0 0,0 0 0,0 0 0,0 0 0,0-1 0,0 1 0,0 0 0,0-1 0,0 1 0,0 0 0,0-1 0,1 0 0,-1 1 0,0-1 0,0 0 0,0 1 0,1-1 0,1 0 0,-1 1 0,0-1 0,0 0 0,-1 1 0,1-1 0,0 0 0,0 0 0,0 0 0,0 0 0,0-1 0,0 1 0,-1 0 0,1-1 0,0 1 0,0-1 0,0 0 0,-1 1 0,1-1 0,0 0 0,-1 0 0,1 0 0,-1 0 0,3-2 0,-2 0 0,-1 1 0,1-1 0,0 0 0,-1 1 0,1-1 0,-1 0 0,0 0 0,0 0 0,0 0 0,0 0 0,-1 0 0,1-5 0,0 0 0,-1-1 0,0 1 0,-1-1 0,1 1 0,-2-1 0,1 1 0,-1 0 0,0-1 0,-5-8 0,5 12 0,0 1 0,-1 0 0,1 0 0,-1 0 0,-6-6 0,9 10 0,-1-1 0,1 1 0,-1-1 0,1 1 0,-1-1 0,1 1 0,-1-1 0,0 1 0,1-1 0,-1 1 0,0 0 0,1-1 0,-1 1 0,0 0 0,1 0 0,-1-1 0,0 1 0,1 0 0,-1 0 0,0 0 0,0 0 0,1 0 0,-1 0 0,0 0 0,1 0 0,-1 0 0,0 0 0,0 1 0,1-1 0,-1 0 0,0 0 0,1 1 0,-1-1 0,0 0 0,1 1 0,-1-1 0,1 1 0,-1-1 0,1 1 0,-1-1 0,1 1 0,-1-1 0,1 1 0,-1-1 0,0 2 0,0 1 0,0 0 0,0 0 0,1-1 0,-1 1 0,1 0 0,-1 0 0,1 0 0,0 0 0,0 0 0,0 0 0,1 0 0,-1 0 0,1 0 0,0 0 0,-1 0 0,3 4 0,-1-2 0,0 0 0,0 0 0,0 0 0,1 0 0,-1 0 0,1-1 0,1 1 0,3 4 0,-7-9 0,1 1 0,-1-1 0,1 1 0,-1-1 0,1 1 0,-1-1 0,1 1 0,0-1 0,-1 0 0,1 1 0,0-1 0,-1 0 0,1 0 0,0 1 0,-1-1 0,1 0 0,0 0 0,0 0 0,-1 0 0,1 0 0,0 0 0,0 0 0,-1 0 0,1 0 0,0 0 0,-1-1 0,1 1 0,1-1 0,-1 0 0,1 0 0,-1 0 0,1 0 0,-1 0 0,0-1 0,0 1 0,0 0 0,0-1 0,0 1 0,0-1 0,1-2 0,1-2 0,-1-1 0,0 1 0,0 0 0,-1-1 0,2-11 0,-3 9 0,0 0 0,-1 0 0,0 0 0,-4-17 0,4 24 0,1 0 0,-1 1 0,0-1 0,1 0 0,-1 0 0,0 1 0,0-1 0,0 0 0,-1 1 0,1-1 0,0 1 0,-3-3 0,3 3 0,0 1 0,0-1 0,0 1 0,0 0 0,0-1 0,0 1 0,0 0 0,0 0 0,0 0 0,-1 0 0,1 0 0,0 0 0,0 0 0,0 0 0,0 0 0,0 0 0,0 1 0,0-1 0,0 0 0,0 1 0,0-1 0,0 0 0,0 1 0,0 0 0,-1 0 0,-3 4 0,0 0 0,0 0 0,0 0 0,1 1 0,0-1 0,0 1 0,0 0 0,1 1 0,0-1 0,0 0 0,1 1 0,-1 0 0,-1 10 0,4-7-1365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19 127 24575,'3'-8'0,"-6"25"0,-1-9 0,1 1 0,0 0 0,1 0 0,-1 0 0,2 0 0,-2 14 0,3-21 0,0 0 0,0 0 0,0 1 0,1-1 0,-1 0 0,1 0 0,-1 0 0,1 0 0,0 1 0,0-1 0,0 0 0,0 0 0,0 0 0,0-1 0,0 1 0,1 0 0,-1 0 0,1-1 0,-1 1 0,1-1 0,0 1 0,-1-1 0,1 1 0,0-1 0,0 0 0,0 0 0,0 0 0,0 0 0,0-1 0,0 1 0,1 0 0,2 0 0,0-1 0,-1 1 0,1 0 0,0-1 0,0 0 0,0 0 0,0-1 0,0 1 0,0-1 0,0 0 0,0 0 0,-1-1 0,1 1 0,0-1 0,-1 0 0,1 0 0,-1-1 0,0 1 0,0-1 0,0 0 0,0 0 0,0-1 0,-1 1 0,5-6 0,-5 5 0,1-1 0,-1 1 0,0-1 0,0 0 0,0 0 0,-1 0 0,0 0 0,0 0 0,0-1 0,-1 1 0,1 0 0,-1-1 0,-1 0 0,1 1 0,-1-1 0,0 1 0,0-1 0,0 0 0,-1 1 0,-2-8 0,3 12 0,0 0 0,0 0 0,-1 0 0,1 0 0,-1 0 0,1 0 0,-1 0 0,1 0 0,-1 0 0,1 0 0,-1 0 0,0 0 0,0 0 0,1 0 0,-1 0 0,0 1 0,-1-2 0,1 2 0,0 0 0,1-1 0,-1 1 0,0 0 0,1 0 0,-1 0 0,0 0 0,1 0 0,-1 0 0,0 0 0,1 0 0,-1 1 0,0-1 0,1 0 0,-1 0 0,1 0 0,-1 1 0,0-1 0,1 0 0,-1 1 0,0 0 0,-1 1 0,-1-1 0,1 1 0,0 1 0,0-1 0,1 0 0,-1 0 0,0 1 0,1-1 0,0 1 0,-1-1 0,-1 6 0,2-4 0,0 1 0,0 0 0,1 0 0,-1 0 0,1-1 0,1 8 0,-1-10 0,0-1 0,0 0 0,0 1 0,0-1 0,1 0 0,-1 0 0,0 1 0,1-1 0,-1 0 0,1 0 0,-1 1 0,1-1 0,0 0 0,-1 0 0,1 0 0,0 0 0,0 0 0,0 0 0,0 0 0,0 0 0,0 0 0,0-1 0,0 1 0,0 0 0,0 0 0,1-1 0,-1 1 0,1 0 0,-1-2 0,1 1 0,-1 0 0,0 0 0,0 0 0,-1 0 0,1-1 0,0 1 0,0 0 0,0-1 0,0 1 0,0-1 0,0 1 0,0-1 0,0 0 0,-1 1 0,1-1 0,0 0 0,-1 1 0,1-1 0,0 0 0,-1 0 0,1 0 0,-1 0 0,1 1 0,-1-1 0,1 0 0,-1 0 0,0 0 0,1 0 0,-1 0 0,0 0 0,0-1 0,7-36 0,-7 37 0,1-6 0,2-40 0,-3 45 0,0-1 0,0 1 0,0 0 0,-1-1 0,1 1 0,0-1 0,-1 1 0,0 0 0,0-1 0,1 1 0,-1 0 0,-1 0 0,1 0 0,0 0 0,-3-4 0,3 6 0,1 0 0,-1 0 0,0-1 0,0 1 0,1 0 0,-1 0 0,0 0 0,0 0 0,1 0 0,-1 0 0,0 0 0,0 0 0,0 0 0,1 0 0,-1 0 0,0 0 0,0 1 0,1-1 0,-1 0 0,0 1 0,1-1 0,-1 0 0,0 1 0,1-1 0,-1 1 0,0-1 0,1 1 0,-1-1 0,1 1 0,-1-1 0,1 1 0,-1 0 0,1-1 0,0 1 0,-1 0 0,1-1 0,0 1 0,-1 1 0,-17 33 0,17-32 0,0-2 0,-16 46 0,16-44 0,0-1 0,0 1 0,1 0 0,-1 0 0,1 0 0,0 0 0,0 0 0,0 0 0,0 0 0,0-1 0,1 1 0,-1 0 0,1 0 0,1 4 0,-1-6 0,0 0 0,-1-1 0,1 1 0,0-1 0,-1 1 0,1-1 0,0 0 0,-1 1 0,1-1 0,0 0 0,0 1 0,0-1 0,-1 0 0,1 0 0,0 0 0,0 0 0,0 0 0,0 0 0,-1 0 0,1 0 0,0 0 0,0 0 0,0 0 0,0 0 0,-1-1 0,1 1 0,0 0 0,0-1 0,-1 1 0,1 0 0,0-1 0,0 1 0,-1-1 0,1 1 0,0-1 0,-1 1 0,1-1 0,0-1 0,29-25 0,-28 25 0,9-9 0,-1 0 0,0-1 0,-1 0 0,0 0 0,-1-1 0,-1-1 0,10-20 0,-17 33 0,1 0 0,-1 0 0,0 0 0,1 0 0,-1 0 0,1 0 0,-1 1 0,0-1 0,0 0 0,0 0 0,0 0 0,0 0 0,0 0 0,0 0 0,0 0 0,0 0 0,0 0 0,0 0 0,0 0 0,-1 0 0,1 0 0,0 0 0,-1 0 0,1 0 0,-1 1 0,1-1 0,-1 0 0,1 0 0,-1 0 0,0 1 0,1-1 0,-1 0 0,0 1 0,0-1 0,1 0 0,-1 1 0,0-1 0,0 1 0,0 0 0,0-1 0,0 1 0,0 0 0,1-1 0,-1 1 0,0 0 0,0 0 0,0 0 0,0 0 0,0 0 0,0 0 0,-2 0 0,-3 0 0,0 1 0,0 0 0,0 1 0,0-1 0,0 1 0,-11 5 0,7-1 0,0 0 0,0 1 0,0 0 0,1 1 0,0 0 0,1 0 0,0 1 0,0 0 0,-11 18 0,11-15 0,1 1 0,0 0 0,0 0 0,1 0 0,1 1 0,1 0 0,-5 22 0,8-35 0,1 1 0,-1-1 0,1 0 0,0 1 0,0-1 0,-1 1 0,1-1 0,0 0 0,0 1 0,0-1 0,0 1 0,1-1 0,-1 1 0,0-1 0,1 0 0,-1 1 0,1-1 0,-1 0 0,1 1 0,-1-1 0,1 0 0,0 0 0,0 1 0,0-1 0,0 0 0,0 0 0,0 0 0,0 0 0,0 0 0,0 0 0,0-1 0,0 1 0,3 1 0,-2-2 0,1 0 0,-1 0 0,1 0 0,-1 0 0,1 0 0,-1 0 0,1-1 0,-1 1 0,1-1 0,-1 0 0,0 0 0,1 0 0,-1 0 0,0 0 0,0 0 0,0-1 0,0 1 0,3-4 0,14-10 0,-2-2 0,0 0 0,-1-1 0,0 0 0,-2-1 0,0-1 0,19-37 0,-33 56 0,0 1 0,0 0 0,0 0 0,0-1 0,1 1 0,-1 0 0,0 0 0,0-1-1,0 1 1,1 0 0,-1 0 0,0 0 0,0-1 0,1 1 0,-1 0 0,0 0 0,1 0 0,-1 0 0,0 0-1,1 0 1,-1 0 0,0 0 0,0-1 0,1 1 0,-1 0 0,0 0 0,1 0 0,-1 0 0,0 1 0,1-1 0,-1 0-1,0 0 1,1 0 0,-1 0 0,0 0 0,0 0 0,1 0 0,-1 0 0,0 1 0,1-1 0,-1 0 0,0 0-1,15 13 56,-3-3-1471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0 24575,'-2'1'0,"0"-1"0,1 0 0,-1 0 0,0 1 0,1-1 0,-1 1 0,1 0 0,-1-1 0,1 1 0,-1 0 0,1 0 0,0 0 0,-1 0 0,1 0 0,0 0 0,0 0 0,0 0 0,-1 1 0,0 2 0,-1 1 0,0 0 0,0 0 0,0 0 0,1 1 0,0-1 0,-2 7 0,2-4 0,0 0 0,1 1 0,0-1 0,0 1 0,0-1 0,1 1 0,1-1 0,-1 1 0,3 10 0,-3-18 0,1 0 0,-1 0 0,0 0 0,0 0 0,1 0 0,-1-1 0,0 1 0,1 0 0,-1 0 0,1 0 0,-1-1 0,1 1 0,-1 0 0,1 0 0,0-1 0,-1 1 0,1-1 0,0 1 0,0 0 0,-1-1 0,1 0 0,0 1 0,0-1 0,0 1 0,0-1 0,-1 0 0,1 0 0,0 1 0,0-1 0,0 0 0,1 0 0,1 0 0,-1-1 0,0 0 0,1 1 0,-1-1 0,0 0 0,0 0 0,0-1 0,1 1 0,-1 0 0,0-1 0,3-2 0,1-2 0,1 0 0,-1-1 0,-1 1 0,1-1 0,-1-1 0,5-7 0,2-27 0,-11 39 0,-1 1 0,0 0 0,0 0 0,1 0 0,-1 0 0,0 0 0,-1 0 0,1 0 0,0-1 0,-1 1 0,1 0 0,-1 0 0,0 0 0,1 0 0,-1 0 0,0 0 0,0 1 0,-2-3 0,2 3 0,0 0 0,-1 1 0,1-1 0,0 1 0,-1 0 0,1-1 0,0 1 0,-1 0 0,1 0 0,0-1 0,-1 1 0,1 0 0,-1 1 0,1-1 0,0 0 0,-1 0 0,1 1 0,-1-1 0,1 0 0,0 1 0,0-1 0,-1 1 0,1 0 0,0-1 0,0 1 0,0 0 0,-1 0 0,1 0 0,0 0 0,-1 2 0,-33 32 0,33-31 0,0-1 0,0 1 0,0-1 0,1 1 0,-1 0 0,1 0 0,0-1 0,0 1 0,1 0 0,-1 0 0,1 0 0,0 0 0,0 0 0,0 0 0,0 0 0,1 0 0,0 0 0,0 0 0,0 0 0,2 6 0,-1-6 0,-1-1 0,1 0 0,-1 0 0,1 0 0,0 1 0,0-2 0,0 1 0,1 0 0,-1 0 0,1-1 0,-1 1 0,1-1 0,0 0 0,0 0 0,0 0 0,0 0 0,0 0 0,1-1 0,-1 1 0,1-1 0,-1 0 0,0 0 0,6 0 0,-5-1 0,0 0 0,0-1 0,0 0 0,0 0 0,0 0 0,0 0 0,-1-1 0,1 1 0,0-1 0,-1 0 0,1 0 0,-1 0 0,1-1 0,-1 1 0,5-6 0,2-2 0,-1 1 0,0-2 0,12-16 0,-17 21 0,0-1 0,0 1 0,-1-1 0,0 0 0,0 0 0,0 0 0,2-13 0,-5 18 0,0 1 0,1-1 0,-1 0 0,0 0 0,0 0 0,0 0 0,-1 0 0,1 0 0,0 1 0,-1-1 0,1 0 0,-1 0 0,1 0 0,-1 1 0,0-1 0,0 0 0,0 1 0,0-1 0,0 1 0,0-1 0,-1 1 0,1-1 0,0 1 0,-1 0 0,1 0 0,-1-1 0,1 1 0,-1 0 0,0 1 0,1-1 0,-1 0 0,0 0 0,0 1 0,1-1 0,-4 0 0,1 0 0,1 1 0,-1 0 0,0-1 0,0 1 0,0 1 0,0-1 0,0 0 0,1 1 0,-1 0 0,0 0 0,0 0 0,1 0 0,-1 1 0,1-1 0,-1 1 0,1 0 0,-1 0 0,1 0 0,0 1 0,0-1 0,-4 5 0,5-5 0,0-1 0,1 1 0,-1 0 0,0 0 0,1 1 0,0-1 0,-1 0 0,1 0 0,0 1 0,0-1 0,0 1 0,0-1 0,1 1 0,-1-1 0,1 1 0,-1-1 0,1 1 0,0-1 0,0 1 0,0 0 0,0-1 0,1 1 0,-1-1 0,1 1 0,-1-1 0,1 1 0,0-1 0,0 1 0,0-1 0,0 1 0,1-1 0,2 4 0,-3-4 0,0 0 0,1-1 0,0 1 0,-1 0 0,1-1 0,0 1 0,0 0 0,0-1 0,0 0 0,0 0 0,0 1 0,0-1 0,0-1 0,1 1 0,-1 0 0,0 0 0,1-1 0,-1 1 0,0-1 0,1 0 0,-1 0 0,1 0 0,-1 0 0,1 0 0,-1 0 0,0-1 0,1 1 0,-1-1 0,0 0 0,1 1 0,-1-1 0,0 0 0,3-2 0,-2 1 0,0 0 0,0 0 0,0-1 0,0 1 0,0-1 0,0 1 0,-1-1 0,1 0 0,-1 0 0,0 0 0,0-1 0,0 1 0,0-1 0,0 1 0,-1-1 0,0 1 0,0-1 0,0 0 0,0 1 0,1-7 0,-2 8 0,0-1 0,0 1 0,0 0 0,0 0 0,-1-1 0,1 1 0,0 0 0,-1-1 0,0 1 0,1 0 0,-1 0 0,0 0 0,0 0 0,-2-3 0,2 4 0,0 0 0,0 0 0,0 0 0,0 0 0,0 0 0,0 1 0,0-1 0,0 0 0,0 1 0,0-1 0,-1 1 0,1-1 0,0 1 0,0 0 0,-1-1 0,1 1 0,0 0 0,0 0 0,-3 0 0,1 0 0,0 1 0,0-1 0,0 1 0,0 0 0,0 0 0,0 1 0,0-1 0,0 0 0,0 1 0,0 0 0,1 0 0,-1 0 0,1 0 0,-1 0 0,1 0 0,0 0 0,0 1 0,0 0 0,-3 4 0,3-4-80,0 0 0,0 0-1,1 0 1,-1 0 0,1 0-1,0 1 1,0-1 0,0 0-1,0 1 1,1-1 0,0 1 0,-1-1-1,1 1 1,0-1 0,0 1-1,2 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19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642 9 24575,'6'-7'0,"-9"6"0,-13 11 0,-48 63 0,2 3 0,-55 89 0,-124 180 0,229-327 0,-112 185 0,117-193 78,6-21-1521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7.6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16 119 24575,'0'-2'0,"1"1"0,-1-1 0,1 1 0,0 0 0,0-1 0,0 1 0,0 0 0,-1-1 0,2 1 0,-1 0 0,0 0 0,0 0 0,0 0 0,2-1 0,5 1 0,-12 15 0,-4 3 0,3-8 0,1 0 0,0 0 0,0 1 0,1-1 0,-3 17 0,6-24 0,-1 1 0,1-1 0,0 1 0,0-1 0,0 0 0,1 1 0,-1-1 0,1 1 0,-1-1 0,1 0 0,0 0 0,0 1 0,0-1 0,0 0 0,0 0 0,0 0 0,1 0 0,-1 0 0,1 0 0,-1 0 0,1 0 0,0-1 0,0 1 0,0-1 0,-1 1 0,2-1 0,-1 0 0,0 0 0,3 2 0,0-2 0,1 1 0,-1-1 0,1 1 0,-1-1 0,1-1 0,0 1 0,-1-1 0,1 0 0,-1-1 0,7 0 0,-7 0 0,-1 1 0,1-1 0,-1 0 0,0 0 0,0 0 0,0-1 0,1 0 0,-1 0 0,0 0 0,-1 0 0,1 0 0,6-6 0,-8 6 0,-1-1 0,0 1 0,0-1 0,0 1 0,-1 0 0,1-1 0,-1 0 0,1 1 0,-1-1 0,0 1 0,0-1 0,0 1 0,0-1 0,0 0 0,-1 1 0,1-1 0,-1 1 0,0-1 0,1 1 0,-1-1 0,0 1 0,-1 0 0,1-1 0,0 1 0,-4-4 0,4 3 0,-1 0 0,0 0 0,0 0 0,-1 0 0,1 0 0,0 0 0,-1 1 0,0-1 0,0 1 0,0-1 0,0 1 0,0 0 0,0 1 0,0-1 0,-1 0 0,1 1 0,-6-2 0,9 3 0,-1 0 0,0 0 0,1 0 0,-1 0 0,0 0 0,1 0 0,-1 0 0,0 0 0,1 1 0,-1-1 0,0 0 0,1 0 0,-1 0 0,1 1 0,-1-1 0,1 0 0,-1 1 0,0-1 0,1 1 0,-1-1 0,1 0 0,0 1 0,-1-1 0,1 1 0,-1 0 0,1-1 0,0 1 0,-1 0 0,0 21 0,18 28 0,-14-42 0,-3-6 0,1 0 0,-1-1 0,1 1 0,0 0 0,0 0 0,0-1 0,0 1 0,0-1 0,0 1 0,0-1 0,0 1 0,0-1 0,1 0 0,-1 1 0,1-1 0,-1 0 0,1 0 0,-1 0 0,1 0 0,0 0 0,-1-1 0,1 1 0,2 0 0,-3-1 0,1 0 0,-1-1 0,1 1 0,0 0 0,-1-1 0,1 1 0,-1-1 0,0 0 0,1 1 0,-1-1 0,1 0 0,-1 0 0,0 0 0,0 0 0,0 0 0,1 0 0,-1 0 0,0 0 0,0-1 0,-1 1 0,1 0 0,0-1 0,0 1 0,-1-1 0,1 1 0,0-1 0,0-1 0,1-6 0,1 1 0,-1 0 0,0-1 0,-1 0 0,0 0 0,0 1 0,-1-1 0,0 0 0,-1 0 0,1 1 0,-2-1 0,1 0 0,-2 1 0,1-1 0,-1 1 0,0 0 0,0 0 0,-1 0 0,0 0 0,-1 0 0,0 1 0,0 0 0,-11-12 0,15 18 0,-1 0 0,1 0 0,-1-1 0,1 1 0,-1 0 0,1 0 0,-1 1 0,0-1 0,0 0 0,1 0 0,-1 1 0,-3-1 0,4 1 0,0 0 0,0 0 0,1 0 0,-1 0 0,0 0 0,0 0 0,1 0 0,-1 0 0,0 1 0,1-1 0,-1 0 0,0 1 0,1-1 0,-1 0 0,1 1 0,-1-1 0,0 1 0,1-1 0,-1 1 0,1-1 0,-1 1 0,0 0 0,0 1 0,0 0 0,1 0 0,-1 0 0,0 0 0,1 0 0,-1 0 0,1 1 0,0-1 0,0 0 0,0 0 0,0 0 0,0 0 0,0 0 0,0 1 0,1-1 0,-1 0 0,1 0 0,-1 0 0,2 3 0,0-3 0,0 1 0,-1 0 0,1-1 0,0 1 0,0-1 0,1 1 0,-1-1 0,0 0 0,1 0 0,0 0 0,3 2 0,-6-4 0,1 1 0,0-1 0,-1 0 0,1 1 0,0-1 0,-1 0 0,1 1 0,0-1 0,-1 0 0,1 0 0,0 0 0,0 0 0,-1 0 0,1 1 0,0-1 0,0 0 0,-1-1 0,1 1 0,0 0 0,-1 0 0,1 0 0,0 0 0,0-1 0,-1 1 0,1 0 0,0 0 0,-1-1 0,1 1 0,-1-1 0,1 1 0,0 0 0,-1-1 0,1 1 0,-1-1 0,1 0 0,-1 1 0,1-1 0,-1 1 0,0-1 0,1 0 0,-1 1 0,0-1 0,1 0 0,-1 1 0,0-1 0,0 0 0,0 0 0,0 1 0,1-1 0,-1 0 0,0 1 0,-1-3 0,2 1 0,-1 1 0,-1-1 0,1 0 0,0 0 0,0 0 0,-1 0 0,1 0 0,-1 0 0,1 1 0,-1-1 0,0 0 0,0 0 0,0 1 0,0-1 0,0 0 0,0 1 0,0-1 0,-1 1 0,1 0 0,0-1 0,-1 1 0,1 0 0,-3-1 0,3 1 0,0 0 0,0 1 0,0-1 0,0 1 0,0-1 0,0 1 0,0 0 0,0-1 0,0 1 0,0 0 0,0 0 0,0 0 0,-1 0 0,1 0 0,0 0 0,0 0 0,0 0 0,0 0 0,0 1 0,0-1 0,0 0 0,0 1 0,-1-1 0,1 1 0,0-1 0,1 1 0,-1-1 0,0 1 0,0 0 0,0 0 0,0-1 0,0 1 0,1 0 0,-1 0 0,0 0 0,1 0 0,-1 0 0,0 0 0,1 0 0,-1 2 0,-6 16-1365,3 1-5461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39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105 174 24575,'-5'2'0,"1"0"0,-1 1 0,1-1 0,0 1 0,0 0 0,0 0 0,0 0 0,0 1 0,1 0 0,-1-1 0,1 1 0,-3 5 0,-2 1 0,1-1 0,0 1 0,1 1 0,0-1 0,-5 13 0,10-21 0,1-1 0,-1 1 0,0 0 0,1 0 0,-1 0 0,1 0 0,-1 0 0,1-1 0,0 1 0,0 0 0,0 0 0,0 0 0,0 0 0,0 0 0,0 0 0,1 0 0,-1 0 0,1 0 0,0 0 0,-1-1 0,1 1 0,0 0 0,0 0 0,0-1 0,0 1 0,0-1 0,1 1 0,-1-1 0,0 1 0,1-1 0,-1 0 0,1 1 0,-1-1 0,1 0 0,0 0 0,-1 0 0,1-1 0,0 1 0,0 0 0,3 0 0,0 0 0,-1 0 0,1-1 0,0 1 0,-1-1 0,1 0 0,0-1 0,-1 1 0,1-1 0,0 0 0,-1 0 0,1 0 0,-1-1 0,0 0 0,1 0 0,-1 0 0,4-3 0,-3 1 0,0-1 0,0 1 0,0-1 0,-1-1 0,1 1 0,-1 0 0,-1-1 0,1 0 0,3-9 0,-6 13 0,0 0 0,0 1 0,0-1 0,0 0 0,0 0 0,-1 0 0,1 0 0,-1 0 0,1 0 0,-1 0 0,0 0 0,0 0 0,0 0 0,0 0 0,0 0 0,0 0 0,-1 1 0,1-1 0,-1 0 0,1 0 0,-1 0 0,0 0 0,1 0 0,-1 0 0,0 1 0,0-1 0,-1 0 0,1 1 0,0-1 0,0 1 0,-1-1 0,1 1 0,-1 0 0,1 0 0,-1 0 0,-2-2 0,2 2 0,0 1 0,0-1 0,0 1 0,0-1 0,0 1 0,0 0 0,0-1 0,0 1 0,0 0 0,0 1 0,0-1 0,0 0 0,0 0 0,0 1 0,0-1 0,0 1 0,0 0 0,0 0 0,0-1 0,1 1 0,-1 0 0,0 1 0,0-1 0,1 0 0,-1 0 0,1 1 0,-1-1 0,1 1 0,0-1 0,-1 1 0,1 0 0,-1 2 0,-1 0 0,0 1 0,1-1 0,-1 1 0,1 0 0,0-1 0,1 1 0,-1 0 0,1 0 0,0 0 0,0 0 0,0 0 0,1 6 0,0-9 0,0 0 0,0 1 0,0-1 0,1 0 0,-1 0 0,1 0 0,0 1 0,0-1 0,-1 0 0,1 0 0,1 0 0,-1 0 0,2 3 0,-2-5 0,0 1 0,-1 0 0,1-1 0,0 1 0,0 0 0,0-1 0,0 1 0,0-1 0,0 1 0,0-1 0,0 0 0,0 1 0,0-1 0,0 0 0,0 0 0,0 0 0,1 0 0,-1 0 0,0 0 0,1 0 0,2-1 0,-1 0 0,0 0 0,0 0 0,0-1 0,-1 1 0,1-1 0,0 1 0,0-1 0,-1 0 0,1 0 0,-1 0 0,0-1 0,1 1 0,-1-1 0,0 1 0,-1-1 0,4-4 0,2-6 0,-1-1 0,0 0 0,-1 0 0,-1 0 0,0-1 0,-1 1 0,2-18 0,-3 5 0,-1-1 0,-4-53 0,3 77 0,-1 0 0,1 0 0,-1 1 0,0-1 0,0 0 0,-3-7 0,3 11 0,1 0 0,0-1 0,0 1 0,-1-1 0,1 1 0,0-1 0,-1 1 0,1 0 0,-1-1 0,1 1 0,0 0 0,-1-1 0,1 1 0,-1 0 0,1 0 0,-1-1 0,1 1 0,-1 0 0,1 0 0,-1 0 0,1 0 0,-1-1 0,0 2 0,0-1 0,0 0 0,0 0 0,0 1 0,0-1 0,0 1 0,0-1 0,0 1 0,0-1 0,1 1 0,-1-1 0,0 1 0,0 0 0,1-1 0,-1 1 0,-1 1 0,-3 6 0,-1 1 0,1-1 0,0 1 0,1 0 0,0 0 0,1 0 0,0 1 0,0-1 0,1 1 0,-2 14 0,3-18 0,1-1 0,0 1 0,0-1 0,0 0 0,1 1 0,0-1 0,0 0 0,0 1 0,3 6 0,-3-9 0,1 0 0,-1-1 0,1 1 0,-1-1 0,1 1 0,0-1 0,0 0 0,0 0 0,0 0 0,0 0 0,0 0 0,1 0 0,-1-1 0,1 1 0,-1-1 0,1 0 0,0 1 0,3 0 0,-4-2 0,0 1 0,0-1 0,0 0 0,1 1 0,-1-1 0,0 0 0,0 0 0,1-1 0,-1 1 0,0 0 0,0-1 0,0 1 0,0-1 0,0 0 0,1 0 0,-1 0 0,-1 0 0,1 0 0,0 0 0,0 0 0,0 0 0,0-1 0,-1 1 0,1-1 0,-1 0 0,1 1 0,-1-1 0,2-2 0,-1 1 0,0 0 0,0 0 0,-1 0 0,1-1 0,-1 1 0,0 0 0,0 0 0,0-1 0,0 1 0,0-1 0,-1 1 0,0-1 0,1 1 0,-1 0 0,-1-1 0,1 1 0,-1-5 0,1 8 0,0-1 0,0 0 0,-1 0 0,1 0 0,0 0 0,-1 0 0,1 1 0,0-1 0,-1 0 0,1 0 0,-1 0 0,1 1 0,-1-1 0,0 0 0,1 1 0,-1-1 0,0 1 0,1-1 0,-1 0 0,0 1 0,0 0 0,1-1 0,-1 1 0,0-1 0,0 1 0,-1-1 0,0 1 0,0 1 0,1-1 0,-1 0 0,0 0 0,1 1 0,-1-1 0,1 1 0,-1-1 0,0 1 0,1-1 0,-1 1 0,1 0 0,-2 1 0,-2 2 0,0 0 0,0 0 0,1 0 0,0 0 0,-1 1 0,2 0 0,-5 5 0,5-4 24,0 1 0,0 0 0,0 0 0,-3 13 0,6-18-95,-1 0 1,1 0-1,0 0 0,-1 0 0,1 0 1,0 1-1,0-1 0,0 0 1,1 0-1,-1 0 0,0 0 0,1 0 1,-1 0-1,1 0 0,0 0 1,0 0-1,0 0 0,0 0 0,0 0 1,2 3-1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2.0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52 239 24575,'55'-67'0,"-62"75"0,1 0 0,1 0 0,0 1 0,0 0 0,-4 12 0,7-19 0,1 0 0,0 0 0,0 1 0,1-1 0,-1 0 0,0 1 0,1-1 0,-1 0 0,1 1 0,0-1 0,0 1 0,0-1 0,0 1 0,0-1 0,1 1 0,-1-1 0,1 0 0,0 1 0,-1-1 0,1 0 0,0 1 0,0-1 0,1 0 0,-1 0 0,0 0 0,1 0 0,-1 0 0,1 0 0,-1 0 0,1-1 0,0 1 0,4 2 0,-4-3 0,1 0 0,0 0 0,0 0 0,0 0 0,0-1 0,0 0 0,0 1 0,0-1 0,0 0 0,0 0 0,6-2 0,38-7 0,-32 5 0,0 0 0,0 0 0,-1-1 0,1-1 0,23-13 0,-32 16 0,0-1 0,0 0 0,-1 0 0,1 0 0,-1 0 0,0-1 0,-1 0 0,1 0 0,-1-1 0,0 1 0,0-1 0,-1 0 0,5-7 0,-8 11 0,1 1 0,0-1 0,-1 1 0,1-1 0,-1 1 0,1-1 0,-1 1 0,1-1 0,-1 1 0,0-1 0,0 0 0,0 1 0,0-1 0,0 1 0,0-1 0,-1 1 0,1-1 0,0 0 0,-1 1 0,1-1 0,-1 1 0,0-1 0,1 1 0,-1 0 0,0-1 0,0 1 0,0 0 0,0 0 0,0-1 0,0 1 0,0 0 0,-1 0 0,1 0 0,0 0 0,0 0 0,-1 1 0,-1-2 0,1 1 0,0 1 0,0 0 0,0 0 0,0-1 0,0 1 0,0 0 0,0 1 0,0-1 0,0 0 0,0 1 0,0-1 0,0 1 0,0-1 0,0 1 0,1 0 0,-1 0 0,0 0 0,0 0 0,1 0 0,-1 0 0,0 0 0,1 1 0,0-1 0,-1 1 0,1-1 0,0 1 0,-1-1 0,1 1 0,-1 3 0,-4 5 0,2 0 0,-1 0 0,1 0 0,1 0 0,-4 17 0,7-25 0,-1 1 0,1-1 0,0 0 0,0 0 0,0 1 0,0-1 0,0 0 0,1 0 0,-1 1 0,1-1 0,-1 0 0,1 0 0,0 0 0,1 4 0,-1-5 0,0 0 0,0 0 0,1 0 0,-1 0 0,0 0 0,0 0 0,1 0 0,-1-1 0,1 1 0,-1 0 0,0-1 0,1 1 0,-1-1 0,1 1 0,-1-1 0,1 0 0,0 0 0,-1 0 0,1 0 0,-1 0 0,1 0 0,-1 0 0,4-1 0,0 0 0,1 0 0,-1-1 0,0 0 0,0 0 0,0-1 0,0 1 0,-1-1 0,1 0 0,-1 0 0,1-1 0,-1 1 0,0-1 0,0 0 0,-1 0 0,1 0 0,-1-1 0,0 1 0,0-1 0,0 0 0,3-9 0,-3 8 0,0-1 0,-1 1 0,1-1 0,-1 0 0,-1 1 0,1-1 0,-1 0 0,0 0 0,-1 0 0,0 0 0,0 0 0,0 0 0,-1 0 0,0 0 0,-1 0 0,-1-7 0,2 13 0,1 0 0,0-1 0,-1 1 0,1 0 0,-1 0 0,0-1 0,1 1 0,-1 0 0,0 0 0,1 0 0,-1 0 0,0 0 0,0 0 0,0 0 0,0 0 0,0 0 0,0 1 0,0-1 0,0 0 0,-1 1 0,1-1 0,0 1 0,0-1 0,-1 1 0,1-1 0,-2 1 0,1 0 0,0 1 0,1-1 0,-1 1 0,0-1 0,1 1 0,-1 0 0,0 0 0,1 0 0,-1 0 0,1 0 0,-1 0 0,1 1 0,0-1 0,-1 0 0,1 1 0,-1 1 0,-5 6 0,1-1 0,1 1 0,0 1 0,0-1 0,-5 16 0,8-20 0,1 0 0,0-1 0,0 1 0,0 0 0,0 0 0,1 0 0,0 0 0,0 0 0,0 0 0,1 0 0,-1 0 0,1 0 0,0-1 0,1 1 0,-1 0 0,1 0 0,0-1 0,0 1 0,0-1 0,1 0 0,-1 0 0,1 0 0,0 0 0,1 0 0,-1 0 0,4 3 0,-6-7 0,-1 1 0,1-1 0,0 1 0,-1-1 0,1 0 0,0 1 0,-1-1 0,1 0 0,0 1 0,-1-1 0,1 0 0,0 0 0,0 1 0,-1-1 0,1 0 0,0 0 0,0 0 0,0 0 0,-1 0 0,1 0 0,0 0 0,0 0 0,-1-1 0,1 1 0,0 0 0,0 0 0,-1-1 0,1 1 0,0 0 0,0-1 0,1-1 0,-1 1 0,0-1 0,0 1 0,0-1 0,0 0 0,0 0 0,0 1 0,0-1 0,-1 0 0,1 0 0,0-3 0,2-8 0,-2 1 0,1-24 0,-2 34 0,0-8 0,-1 1 0,0-1 0,0 1 0,-1-1 0,0 1 0,-5-12 0,7 18 0,-1 1 0,0 0 0,-1 0 0,1 0 0,0-1 0,-1 1 0,1 0 0,-1 1 0,1-1 0,-1 0 0,0 0 0,0 1 0,-2-2 0,3 2 0,-1 0 0,1 1 0,-1-1 0,1 1 0,-1 0 0,1-1 0,-1 1 0,0 0 0,1 0 0,-1 0 0,1 0 0,-1 0 0,1 1 0,-1-1 0,1 0 0,-1 1 0,1-1 0,-1 1 0,1-1 0,-1 1 0,1 0 0,-3 1 0,-2 2 0,1 1 0,0-1 0,0 1 0,0 0 0,0 0 0,1 0 0,0 1 0,0 0 0,0-1 0,1 1 0,0 1 0,0-1 0,1 0 0,-1 1 0,1-1 0,1 1 0,-2 7 0,3-14 0,0 1 0,0-1 0,0 0 0,-1 1 0,1-1 0,0 0 0,0 1 0,0-1 0,0 0 0,0 1 0,0-1 0,0 0 0,0 1 0,0-1 0,0 0 0,0 1 0,0-1 0,0 0 0,0 1 0,0-1 0,0 0 0,0 1 0,0-1 0,0 0 0,0 1 0,1-1 0,-1 0 0,0 0 0,0 1 0,0-1 0,1 0 0,-1 0 0,0 1 0,0-1 0,1 0 0,-1 0 0,0 1 0,0-1 0,1 0 0,-1 0 0,0 0 0,1 0 0,-1 1 0,15-13 0,10-22 0,-20 25 0,0 1 0,-1-1 0,0 0 0,-1-1 0,0 1 0,0-1 0,-1 1 0,1-14 0,-3 20 0,1 1 0,-1-1 0,0 1 0,0-1 0,-1 1 0,1-1 0,0 1 0,-1-1 0,0 1 0,1-1 0,-1 1 0,0 0 0,0-1 0,0 1 0,-1 0 0,1 0 0,-1 0 0,1 0 0,-1 0 0,1 0 0,-1 0 0,0 1 0,0-1 0,0 0 0,0 1 0,0 0 0,0-1 0,-1 1 0,1 0 0,0 0 0,-1 0 0,1 1 0,0-1 0,-1 1 0,1-1 0,-1 1 0,-3 0 0,-5-1 0,1 1 0,-1 1 0,1 0 0,-1 0 0,1 1 0,0 1 0,0 0 0,0 0 0,0 1 0,0 0 0,1 0 0,-17 11 0,16-8 0,-1 0 0,1 1 0,1 0 0,-1 0 0,1 1 0,1 0 0,0 1 0,0 0 0,1 0 0,-10 17 0,16-24 0,-1-1 0,1 1 0,0 0 0,0 0 0,0 0 0,0 0 0,1 0 0,-1 0 0,1 0 0,0 0 0,0 0 0,0 0 0,0 0 0,0 0 0,1 1 0,-1-1 0,1 0 0,2 5 0,-2-6 0,0-1 0,0 1 0,1-1 0,-1 1 0,1-1 0,-1 0 0,1 1 0,-1-1 0,1 0 0,0 0 0,0 0 0,0 0 0,0 0 0,-1-1 0,1 1 0,0-1 0,0 1 0,0-1 0,0 0 0,0 1 0,0-1 0,1 0 0,-1 0 0,0-1 0,0 1 0,0 0 0,0-1 0,0 1 0,2-2 0,6 0 0,0-1 0,0-1 0,-1 0 0,19-10 0,-25 12 0,1 0 0,-1 0 0,0 0 0,0 0 0,0 0 0,0-1 0,0 1 0,-1-1 0,1 0 0,-1 0 0,0 0 0,0 0 0,0-1 0,0 1 0,0 0 0,2-7 0,-4 10 0,0 0 0,0-1 0,0 1 0,0-1 0,0 1 0,0-1 0,0 1 0,0-1 0,0 1 0,0 0 0,0-1 0,0 1 0,0-1 0,0 1 0,0-1 0,0 1 0,0-1 0,-1 1 0,1 0 0,0-1 0,0 1 0,-1-1 0,1 1 0,0 0 0,0-1 0,-1 1 0,1 0 0,0-1 0,-1 1 0,1 0 0,-1 0 0,1-1 0,-1 1 0,-17 1 0,-18 16 0,29-13-105,0 0 0,0 0 0,1 0 0,-1 1 0,1 0 0,0 1 0,1-1 0,-1 1 0,1 0 0,0 0 0,1 0 0,-8 14 0,4 2-6721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44.7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159 78 24575,'0'0'0,"0"0"0,0 0 0,1 0 0,-1-1 0,0 1 0,0 0 0,0 0 0,0 0 0,0 0 0,0 0 0,0 0 0,0 0 0,0-1 0,0 1 0,0 0 0,0 0 0,0 0 0,0 0 0,0 0 0,0 0 0,0-1 0,0 1 0,0 0 0,-1 0 0,1 0 0,0 0 0,0 0 0,0 0 0,0 0 0,0 0 0,0-1 0,0 1 0,0 0 0,0 0 0,0 0 0,-1 0 0,1 0 0,0 0 0,0 0 0,0 0 0,0 0 0,0 0 0,0 0 0,0 0 0,-1 0 0,1 0 0,0 0 0,0 0 0,0 0 0,0 0 0,0 0 0,0 0 0,-1 0 0,1 0 0,0 0 0,0 0 0,0 0 0,0 0 0,-8 8 0,-7 14 0,11-13 0,0-1 0,1 1 0,0 0 0,1 0 0,-1 0 0,0 18 0,2-25 0,1 1 0,0 0 0,0 0 0,1 0 0,-1 0 0,1 0 0,-1 0 0,1 0 0,0 0 0,0-1 0,2 5 0,-2-5 0,0-1 0,0 0 0,0 1 0,0-1 0,0 0 0,1 0 0,-1 0 0,0 0 0,1 0 0,-1 0 0,0-1 0,1 1 0,-1 0 0,1-1 0,-1 1 0,1-1 0,0 1 0,-1-1 0,1 0 0,-1 0 0,1 0 0,2 0 0,-1 0 0,-1 0 0,1 0 0,0-1 0,-1 1 0,1-1 0,0 0 0,-1 0 0,1 0 0,-1 0 0,1 0 0,-1-1 0,0 1 0,0 0 0,1-1 0,-1 0 0,3-3 0,-1 1 0,-1-1 0,1 1 0,-1-1 0,1 0 0,-2-1 0,1 1 0,3-9 0,-3 7 0,-1 0 0,0 0 0,0 0 0,-1-1 0,0 1 0,0 0 0,0-1 0,-1 1 0,0-1 0,-1 1 0,0-1 0,-3-12 0,3 17 0,0-1 0,-1 0 0,0 1 0,0-1 0,0 1 0,0 0 0,0-1 0,-1 1 0,1 0 0,-1 1 0,0-1 0,0 0 0,0 1 0,0-1 0,0 1 0,-1 0 0,1 0 0,-1 0 0,1 1 0,-1-1 0,-7-1 0,6 3 0,0-1 0,1 1 0,-1 0 0,0 0 0,0 0 0,1 1 0,-1 0 0,0-1 0,0 2 0,1-1 0,-1 1 0,1-1 0,-1 1 0,1 1 0,0-1 0,0 0 0,-6 6 0,2-2 0,-1 1 0,1 0 0,1 0 0,-1 1 0,-10 16 0,15-20 0,0 0 0,1 1 0,0-1 0,0 1 0,0-1 0,1 1 0,-1 0 0,1 0 0,0 0 0,1 0 0,-1-1 0,1 1 0,0 0 0,1 8 0,0-5 0,0 0 0,0-1 0,1 1 0,0-1 0,1 1 0,0-1 0,0 0 0,0 0 0,1 0 0,4 7 0,-6-12 0,0 0 0,0 0 0,0 0 0,0 0 0,0-1 0,1 1 0,-1-1 0,0 1 0,1-1 0,-1 0 0,1 0 0,0 0 0,-1 0 0,1 0 0,0 0 0,-1-1 0,1 1 0,0-1 0,0 0 0,0 0 0,-1 0 0,1 0 0,0-1 0,0 1 0,0-1 0,-1 1 0,1-1 0,0 0 0,-1 0 0,1 0 0,2-3 0,0 2 0,-1 0 0,1 0 0,-1-1 0,0 0 0,0 0 0,0 0 0,0 0 0,-1-1 0,1 0 0,-1 1 0,0-1 0,0 0 0,0-1 0,-1 1 0,0 0 0,1-1 0,-1 1 0,-1-1 0,1 0 0,-1 0 0,0 0 0,1-6 0,-1-1 0,-1 0 0,0 0 0,0 0 0,-1 0 0,-1 0 0,0 1 0,-1-1 0,-4-13 0,6 23 0,1 0 0,-1 0 0,1 0 0,-1 0 0,0 1 0,0-1 0,0 0 0,0 0 0,0 1 0,0-1 0,0 0 0,-1 1 0,1-1 0,0 1 0,-1 0 0,0-1 0,1 1 0,-1 0 0,0 0 0,1 0 0,-4-1 0,3 2 0,0 0 0,0 0 0,0 0 0,0 0 0,0 0 0,0 0 0,0 1 0,0-1 0,0 1 0,0-1 0,0 1 0,0 0 0,0 0 0,1-1 0,-1 2 0,0-1 0,-2 1 0,-3 4 0,0 1 0,0-1 0,0 1 0,0 0 0,1 1 0,1 0 0,-9 14 0,11-16-114,0 0 1,0 1-1,0-1 0,1 1 0,0-1 1,0 1-1,1 0 0,0 0 0,0 0 1,1 0-1,0 8 0,4 10-6712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4:25.6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10223 24575,'31'-10'0,"-8"1"0,19-3 0,0-3 0,-1-1 0,-1-3 0,56-33 0,22-6 0,-78 40 0,67-39 0,154-113 0,-167 120 0,-35 21 0,38-22 0,82-46 0,-148 78 0,231-134 0,-126 74 0,43-23 0,263-118 0,-355 181 0,-38 18 0,46-29 0,-48 26 0,1 1 0,95-29 0,-69 29 0,-44 15 0,1-1 0,-1-2 0,55-29 0,110-53 0,-59 31 0,139-65 0,-159 73 0,177-111 0,-223 128 0,-48 27 0,-2-1 0,21-14 0,168-120 0,-25 0 0,-28 56 0,-2 0 0,43-37 0,-165 106 0,48-21 0,3-1 0,196-117 0,-189 118 0,10-6 0,87-75 0,-98 62 0,85-37 0,-44 27 0,97-58 0,-151 84 0,50-29 0,135-58 0,-129 84 0,-95 36 0,0-2 0,0-2 0,-1-1 0,-1-2 0,37-24 0,-8 1 0,2 3 0,124-52 0,-40 20 0,243-136 0,-270 142 0,-32 19 0,324-192 0,-31 48 0,-23 19 0,-184 91 0,-109 49 0,-13 7 0,-2-2 0,81-52 0,-7 1 0,-41 27 0,10-2 0,-59 34 0,35-24 0,25-12 0,-23 15 0,116-68 0,227-124 0,-116 76 0,-132 71 0,-125 63 0,-32 15 0,1 0 0,-1-1 0,-1-1 0,1 0 0,-1 0 0,0-1 0,18-18 0,-7 4 0,1 1 0,0 1 0,1 1 0,29-16 0,110-57 0,-156 89 0,53-28 0,-19 12 0,-1-3 0,39-28 0,4-6 0,109-57 0,-21 8 0,18-10 0,-158 97 0,42-32 0,-47 31 0,1 1 0,38-19 0,239-112 0,26-30 0,-118 52 0,-120 68 0,184-100 0,0 7 0,-157 81 0,-89 50 0,1 2 0,64-29 0,-69 37 0,-2-2 0,43-28 0,5-4 0,99-48 0,104-55 0,-237 129 0,-10 4 0,48-18 0,-73 32 0,23-7 0,0 0 0,-1-2 0,0-1 0,-1-1 0,0-1 0,41-31 0,-42 25 0,0 0 0,1 2 0,1 1 0,1 0 0,47-19 0,225-116 0,-145 77 0,-80 41 0,-2 0 0,79-39 0,99-50 0,-112 58 0,-58 21 0,-46 24 0,48-20 0,-48 24 0,-1-2 0,47-31 0,-47 26 0,67-31 0,129-61 0,-95 45 0,-41 14 0,-60 34 0,37-17 0,0 7 0,-31 15 0,-1-2 0,46-28 0,-40 20 0,78-35 0,-26 15 0,-61 31-31,-29 13-90,1 0 0,0 0-1,0-1 1,-1 0 0,0 0-1,1 0 1,-1-1 0,-1 0 0,1 0-1,7-7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02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24575,'1'161'0,"43"317"0,-16-265 0,-22-154 0,-1 100 0,-5-95 0,9 73 0,30 174 0,-35-260 0,-2 0 0,-3 0 0,-2 0 0,-10 60 0,7-57 0,3 1 0,3-1 0,1 1 0,11 57 0,1 82 0,2-2 0,-1 8 0,-13-165 0,11 57 0,1 16 0,4 131 0,-10-153 0,-5 129 0,0 12 0,11-108 0,2 41 0,-16-19 0,-1-63 0,15 145 0,-4-132 0,-3 147 0,-4-38 0,11-64 0,1 29 0,-13 380 0,-2-259 0,-2-233 0,-8 52 0,-2 28 0,11 85 0,-7 107 0,7-271 0,8 87 0,0-21 0,-5-95 0,15 276 0,-10-222 0,-3 0 0,-3 1 0,-15 105 0,10-138 0,0 268 0,4-62 0,-13-111 0,0 36 0,13 523 0,3-333 0,0-317 0,10 56 0,2 48 0,-14-98 0,0-1 0,2 0 0,12 77 0,-8-83 0,-1 0 0,-3 66 0,-2-60 0,9 79 0,1-60 0,-3 0 0,-7 152 0,-13-144-355,9-68-655,-1 11-5816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2.69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39:2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0 24575,'-6'7'0,"0"1"0,1 0 0,0 0 0,0 0 0,1 1 0,0-1 0,0 1 0,1 0 0,0 0 0,1 0 0,-3 14 0,0 11 0,0 60 0,4-59 0,2 0 0,2 0 0,1 0 0,1-1 0,18 58 0,-18-78 0,0 0 0,1 0 0,1-1 0,0 0 0,1 0 0,18 23 0,-19-29 0,-1-1 0,1 1 0,0-1 0,1 0 0,0-1 0,0 0 0,0 0 0,0 0 0,1-1 0,0-1 0,17 6 0,-15-7 0,-1 0 0,1 0 0,-1-1 0,1 0 0,0-1 0,-1 0 0,1-1 0,0-1 0,-1 1 0,1-1 0,18-7 0,-14 3 0,0-1 0,-1 0 0,0-1 0,0-1 0,-1 0 0,0-1 0,14-13 0,-4-1 0,0-1 0,-2-1 0,-1-1 0,-1-1 0,-1 0 0,27-59 0,-33 60 0,-2 1 0,0-1 0,-1-1 0,-2 0 0,4-32 0,-24 430 0,9-158 0,-65 823-3206,65-997 3097,-14 79 40,16-107 70,-1 0 0,0-1 0,0 1 0,-1-1-1,0 0 1,-1 0 0,0-1 0,0 1 0,-8 8-1,8-12 221,-1 0 0,1-1 0,-1 1 0,-1-1 0,1 0 0,0 0 0,-1-1 0,0 0 0,0 0 0,-8 2 0,-14 2 279,-35 6 0,31-7-555,23-4 55,-1 0 0,1-1 0,0 0 0,-1-1 0,1 0 0,0 0 0,-18-4 0,25 4 0,0-1 0,0 0 0,0 0 0,1 0 0,-1-1 0,0 1 0,1-1 0,-1 1 0,1-1 0,0 0 0,-1 0 0,1 0 0,0 0 0,0 0 0,0-1 0,1 1 0,-1 0 0,0-1 0,1 0 0,0 1 0,-1-1 0,1 0 0,0 1 0,1-1 0,-1 0 0,0 0 0,1 0 0,-1 0 0,1 0 0,0 0 0,1-5 0,-1-6 0,2 0 0,0 0 0,0 0 0,2 0 0,-1 0 0,2 0 0,0 1 0,9-17 0,8-11 0,35-49 0,21-17-886,174-183-1,125-65-886,1 54 2290,-377 300-397,0 1 0,1-1 0,-1 0-1,1 0 1,-1 0 0,0 0 0,0 0 0,0-1 0,0 1 0,0 0 0,0 0 0,0-1-1,1-2 1,-2 3-130,0-1 0,0 0 0,0 1 0,0-1-1,-1 1 1,1-1 0,-1 1 0,1 0 0,-1-1-1,1 1 1,-1-1 0,0 1 0,-1-2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3.2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3.99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4.47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5.2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5.7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0 1 24575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6.21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 24575,'0'-5'0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6.59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7.1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7.67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6:03:48.2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F5B4-73F5-4D77-A102-9F31F1FF0C6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DB65B-ACBE-4F8B-A295-0400BC7AA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7B68-CFED-8F9B-129B-D14ACEAF5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DC377-5CF0-F6EA-C0DC-865782F70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0DE31-3753-9BAE-681D-DEC47FBF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52DB-C287-4E1A-A68A-4A81F4EEB72A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2DBDD-6BBE-2ADF-E7AC-39F08E04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5FF64-0F5F-3C29-7375-D7B87CAE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2045-9CFB-D88A-E983-934CE298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BE478-ADF8-82DC-4020-197E1704E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10D76-669A-F09A-A3BF-6E107F1A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2050-EC40-48D9-B6FC-66298F056DFE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F02AB-EB07-8332-26E4-2864107E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04C6-7900-B705-13E1-269736D2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FCE9A4-9B13-865D-8478-388E79D59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E3F03-748E-5134-A14D-5FD8C9DC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37FBC-8C70-8C50-345E-50DD0FE1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D1E2-84B5-4294-A023-2CC9EEE6A2D1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A1DF5-AE70-7A79-3E67-9F3F7DC0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2D83E-DEDB-36DD-D506-D2869DF1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2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C368-7644-C069-0B1E-819C0BE2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0AEE-D687-4565-4075-4FCA8C20F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6F7D-B131-99AE-98C9-AAFB77ED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FC2C-DAD9-4D97-B314-E7C4704AEAEF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4478-0037-D2B5-B358-108F8F5D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9CA4-C81A-816E-0B63-61E1AB60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0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2480-3849-731C-0D1A-07B0F2B1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F4087-CFC0-5412-4C9F-C733EA3A7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3A97-F0C6-48CF-F20B-5EE370DC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3B8AA-D346-446C-AF30-87F89F3D86DD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47FBA-5862-D51E-51AA-8B45773D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1ACF-FE47-617B-ACBE-AF066493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5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057D-4E43-F7BD-4C84-A83A61B3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30C9-8E2B-4C78-1CE6-6C4EA35D3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89B5F-1D60-41D4-2C76-8425213D6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1A718-1774-19DB-EF55-11932579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72A9-DA77-4793-9B71-A225563011C8}" type="datetime1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77106-8052-BFE7-5FF4-74B6E439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58DF-0329-08D4-6EF0-DC1C70E6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AB42-9E29-C16E-375B-85A4AEAD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214B-2E70-12E1-B3DD-D449FD8AC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4FDA6-4110-F647-E8FE-4A37A968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8FED9-D517-F112-943F-CBDEA444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5A5A6-7831-621D-B8F1-A8003880A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AF91F1-4430-20FE-A491-D8808206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BE1BA-D4CA-4542-8504-DC754878A9A7}" type="datetime1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9B12C-2CD2-E7DF-57D9-EF23D582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3A840-7EF5-8C10-9A54-EF4DB3F3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F885-653B-A585-0DD5-44F8E4D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70CD9-EB58-8A29-D315-DC8CDBFE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0E20-8343-4C29-ABEB-1471B136821E}" type="datetime1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0365-FCC4-03A4-5AAF-B9B7FE3E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A7762-B11C-635A-D442-796BA4AC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8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3C62F-EA6B-E6AB-7BEA-45A1A499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9F23D-2602-41AD-AFCA-B48ACA420548}" type="datetime1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A2616-01B7-FF0B-7B3F-908F1652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8DA31-9CE3-F24E-9018-9182A0F0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48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E8A8-26CB-0494-EC6B-6BC75D83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2B2F-E460-2724-A9D8-E30D2283C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BAB4E-C501-6CA3-0BCE-16B73CB93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6A2C-6182-FAFD-5162-B81C80A5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D8F6-4CD2-4E49-B84D-A226EC6B539E}" type="datetime1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B5125-10E0-AEF2-D9C6-4872E4DD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D26E0-88CD-3D82-1052-DF773A58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1424-250B-81FC-4B27-922AA3F4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1A5A0-8908-64D2-E52F-AE49A5500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D938C-F5EF-CFED-8672-FB6F274E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369B1-79FF-8BB6-B001-2D464F5F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36B-32CB-4D8B-A8FF-76B26CB43461}" type="datetime1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71D31-F25C-FE1C-07C9-DFD8F459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6BCB2-DCE5-6C48-3B0A-EEB11809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5D4A43-D384-ADC6-5810-01D8A96E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8CE83-E01D-A515-B005-C3278FFE3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BBE0E-6322-F69B-9A70-8CA79BFAA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AE7A4-AEAC-4E39-B60A-78A0B87DABD8}" type="datetime1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CC89-AF8A-A80A-276D-7F171C038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001C0-F741-071C-E5D7-B47F515F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76796-0558-43AE-890E-6723D8715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4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25.png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50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.xml"/><Relationship Id="rId11" Type="http://schemas.openxmlformats.org/officeDocument/2006/relationships/image" Target="../media/image24.png"/><Relationship Id="rId24" Type="http://schemas.openxmlformats.org/officeDocument/2006/relationships/customXml" Target="../ink/ink56.xml"/><Relationship Id="rId32" Type="http://schemas.openxmlformats.org/officeDocument/2006/relationships/image" Target="../media/image6.sv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58.xml"/><Relationship Id="rId10" Type="http://schemas.openxmlformats.org/officeDocument/2006/relationships/customXml" Target="../ink/ink49.xml"/><Relationship Id="rId19" Type="http://schemas.openxmlformats.org/officeDocument/2006/relationships/image" Target="../media/image28.png"/><Relationship Id="rId31" Type="http://schemas.openxmlformats.org/officeDocument/2006/relationships/image" Target="../media/image5.png"/><Relationship Id="rId4" Type="http://schemas.openxmlformats.org/officeDocument/2006/relationships/customXml" Target="../ink/ink46.xml"/><Relationship Id="rId9" Type="http://schemas.openxmlformats.org/officeDocument/2006/relationships/image" Target="../media/image23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32.png"/><Relationship Id="rId30" Type="http://schemas.openxmlformats.org/officeDocument/2006/relationships/image" Target="../media/image3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25.png"/><Relationship Id="rId18" Type="http://schemas.openxmlformats.org/officeDocument/2006/relationships/customXml" Target="../ink/ink67.xml"/><Relationship Id="rId26" Type="http://schemas.openxmlformats.org/officeDocument/2006/relationships/customXml" Target="../ink/ink71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64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20" Type="http://schemas.openxmlformats.org/officeDocument/2006/relationships/customXml" Target="../ink/ink68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.xml"/><Relationship Id="rId11" Type="http://schemas.openxmlformats.org/officeDocument/2006/relationships/image" Target="../media/image24.png"/><Relationship Id="rId24" Type="http://schemas.openxmlformats.org/officeDocument/2006/relationships/customXml" Target="../ink/ink70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72.xml"/><Relationship Id="rId10" Type="http://schemas.openxmlformats.org/officeDocument/2006/relationships/customXml" Target="../ink/ink63.xml"/><Relationship Id="rId19" Type="http://schemas.openxmlformats.org/officeDocument/2006/relationships/image" Target="../media/image28.png"/><Relationship Id="rId4" Type="http://schemas.openxmlformats.org/officeDocument/2006/relationships/customXml" Target="../ink/ink60.xml"/><Relationship Id="rId9" Type="http://schemas.openxmlformats.org/officeDocument/2006/relationships/image" Target="../media/image23.png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32.png"/><Relationship Id="rId30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28.png"/><Relationship Id="rId18" Type="http://schemas.openxmlformats.org/officeDocument/2006/relationships/customXml" Target="../ink/ink81.xml"/><Relationship Id="rId26" Type="http://schemas.openxmlformats.org/officeDocument/2006/relationships/image" Target="../media/image6.svg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4.png"/><Relationship Id="rId12" Type="http://schemas.openxmlformats.org/officeDocument/2006/relationships/customXml" Target="../ink/ink78.xml"/><Relationship Id="rId17" Type="http://schemas.openxmlformats.org/officeDocument/2006/relationships/image" Target="../media/image30.png"/><Relationship Id="rId25" Type="http://schemas.openxmlformats.org/officeDocument/2006/relationships/image" Target="../media/image5.png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5.xml"/><Relationship Id="rId11" Type="http://schemas.openxmlformats.org/officeDocument/2006/relationships/image" Target="../media/image27.png"/><Relationship Id="rId24" Type="http://schemas.openxmlformats.org/officeDocument/2006/relationships/image" Target="../media/image38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customXml" Target="../ink/ink77.xml"/><Relationship Id="rId19" Type="http://schemas.openxmlformats.org/officeDocument/2006/relationships/image" Target="../media/image31.png"/><Relationship Id="rId4" Type="http://schemas.openxmlformats.org/officeDocument/2006/relationships/customXml" Target="../ink/ink74.xml"/><Relationship Id="rId9" Type="http://schemas.openxmlformats.org/officeDocument/2006/relationships/image" Target="../media/image26.png"/><Relationship Id="rId14" Type="http://schemas.openxmlformats.org/officeDocument/2006/relationships/customXml" Target="../ink/ink79.xml"/><Relationship Id="rId22" Type="http://schemas.openxmlformats.org/officeDocument/2006/relationships/customXml" Target="../ink/ink8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5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6.xml"/><Relationship Id="rId5" Type="http://schemas.openxmlformats.org/officeDocument/2006/relationships/image" Target="../media/image21.png"/><Relationship Id="rId10" Type="http://schemas.openxmlformats.org/officeDocument/2006/relationships/image" Target="../media/image6.svg"/><Relationship Id="rId4" Type="http://schemas.openxmlformats.org/officeDocument/2006/relationships/customXml" Target="../ink/ink85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.xml"/><Relationship Id="rId18" Type="http://schemas.openxmlformats.org/officeDocument/2006/relationships/customXml" Target="../ink/ink96.xml"/><Relationship Id="rId26" Type="http://schemas.openxmlformats.org/officeDocument/2006/relationships/customXml" Target="../ink/ink104.xml"/><Relationship Id="rId39" Type="http://schemas.openxmlformats.org/officeDocument/2006/relationships/customXml" Target="../ink/ink115.xml"/><Relationship Id="rId3" Type="http://schemas.openxmlformats.org/officeDocument/2006/relationships/image" Target="../media/image21.png"/><Relationship Id="rId21" Type="http://schemas.openxmlformats.org/officeDocument/2006/relationships/customXml" Target="../ink/ink99.xml"/><Relationship Id="rId34" Type="http://schemas.openxmlformats.org/officeDocument/2006/relationships/customXml" Target="../ink/ink111.xml"/><Relationship Id="rId42" Type="http://schemas.openxmlformats.org/officeDocument/2006/relationships/customXml" Target="../ink/ink118.xml"/><Relationship Id="rId47" Type="http://schemas.openxmlformats.org/officeDocument/2006/relationships/customXml" Target="../ink/ink122.xml"/><Relationship Id="rId7" Type="http://schemas.openxmlformats.org/officeDocument/2006/relationships/image" Target="../media/image5.png"/><Relationship Id="rId12" Type="http://schemas.openxmlformats.org/officeDocument/2006/relationships/customXml" Target="../ink/ink91.xml"/><Relationship Id="rId17" Type="http://schemas.openxmlformats.org/officeDocument/2006/relationships/image" Target="../media/image40.png"/><Relationship Id="rId25" Type="http://schemas.openxmlformats.org/officeDocument/2006/relationships/customXml" Target="../ink/ink103.xml"/><Relationship Id="rId33" Type="http://schemas.openxmlformats.org/officeDocument/2006/relationships/customXml" Target="../ink/ink110.xml"/><Relationship Id="rId38" Type="http://schemas.openxmlformats.org/officeDocument/2006/relationships/customXml" Target="../ink/ink114.xml"/><Relationship Id="rId46" Type="http://schemas.openxmlformats.org/officeDocument/2006/relationships/customXml" Target="../ink/ink121.xml"/><Relationship Id="rId2" Type="http://schemas.openxmlformats.org/officeDocument/2006/relationships/customXml" Target="../ink/ink87.xml"/><Relationship Id="rId16" Type="http://schemas.openxmlformats.org/officeDocument/2006/relationships/customXml" Target="../ink/ink95.xml"/><Relationship Id="rId20" Type="http://schemas.openxmlformats.org/officeDocument/2006/relationships/customXml" Target="../ink/ink98.xml"/><Relationship Id="rId29" Type="http://schemas.openxmlformats.org/officeDocument/2006/relationships/customXml" Target="../ink/ink107.xml"/><Relationship Id="rId41" Type="http://schemas.openxmlformats.org/officeDocument/2006/relationships/customXml" Target="../ink/ink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customXml" Target="../ink/ink90.xml"/><Relationship Id="rId24" Type="http://schemas.openxmlformats.org/officeDocument/2006/relationships/customXml" Target="../ink/ink102.xml"/><Relationship Id="rId32" Type="http://schemas.openxmlformats.org/officeDocument/2006/relationships/image" Target="../media/image41.png"/><Relationship Id="rId37" Type="http://schemas.openxmlformats.org/officeDocument/2006/relationships/customXml" Target="../ink/ink113.xml"/><Relationship Id="rId40" Type="http://schemas.openxmlformats.org/officeDocument/2006/relationships/customXml" Target="../ink/ink116.xml"/><Relationship Id="rId45" Type="http://schemas.openxmlformats.org/officeDocument/2006/relationships/customXml" Target="../ink/ink120.xml"/><Relationship Id="rId5" Type="http://schemas.openxmlformats.org/officeDocument/2006/relationships/image" Target="../media/image25.png"/><Relationship Id="rId15" Type="http://schemas.openxmlformats.org/officeDocument/2006/relationships/customXml" Target="../ink/ink94.xml"/><Relationship Id="rId23" Type="http://schemas.openxmlformats.org/officeDocument/2006/relationships/customXml" Target="../ink/ink101.xml"/><Relationship Id="rId28" Type="http://schemas.openxmlformats.org/officeDocument/2006/relationships/customXml" Target="../ink/ink106.xml"/><Relationship Id="rId36" Type="http://schemas.openxmlformats.org/officeDocument/2006/relationships/image" Target="../media/image42.png"/><Relationship Id="rId49" Type="http://schemas.openxmlformats.org/officeDocument/2006/relationships/customXml" Target="../ink/ink124.xml"/><Relationship Id="rId10" Type="http://schemas.openxmlformats.org/officeDocument/2006/relationships/image" Target="../media/image39.png"/><Relationship Id="rId19" Type="http://schemas.openxmlformats.org/officeDocument/2006/relationships/customXml" Target="../ink/ink97.xml"/><Relationship Id="rId31" Type="http://schemas.openxmlformats.org/officeDocument/2006/relationships/customXml" Target="../ink/ink109.xml"/><Relationship Id="rId44" Type="http://schemas.openxmlformats.org/officeDocument/2006/relationships/image" Target="../media/image43.png"/><Relationship Id="rId4" Type="http://schemas.openxmlformats.org/officeDocument/2006/relationships/customXml" Target="../ink/ink88.xml"/><Relationship Id="rId9" Type="http://schemas.openxmlformats.org/officeDocument/2006/relationships/customXml" Target="../ink/ink89.xml"/><Relationship Id="rId14" Type="http://schemas.openxmlformats.org/officeDocument/2006/relationships/customXml" Target="../ink/ink93.xml"/><Relationship Id="rId22" Type="http://schemas.openxmlformats.org/officeDocument/2006/relationships/customXml" Target="../ink/ink100.xml"/><Relationship Id="rId27" Type="http://schemas.openxmlformats.org/officeDocument/2006/relationships/customXml" Target="../ink/ink105.xml"/><Relationship Id="rId30" Type="http://schemas.openxmlformats.org/officeDocument/2006/relationships/customXml" Target="../ink/ink108.xml"/><Relationship Id="rId35" Type="http://schemas.openxmlformats.org/officeDocument/2006/relationships/customXml" Target="../ink/ink112.xml"/><Relationship Id="rId43" Type="http://schemas.openxmlformats.org/officeDocument/2006/relationships/customXml" Target="../ink/ink119.xml"/><Relationship Id="rId48" Type="http://schemas.openxmlformats.org/officeDocument/2006/relationships/customXml" Target="../ink/ink123.xml"/><Relationship Id="rId8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.xml"/><Relationship Id="rId13" Type="http://schemas.openxmlformats.org/officeDocument/2006/relationships/image" Target="../media/image25.png"/><Relationship Id="rId18" Type="http://schemas.openxmlformats.org/officeDocument/2006/relationships/customXml" Target="../ink/ink133.xml"/><Relationship Id="rId26" Type="http://schemas.openxmlformats.org/officeDocument/2006/relationships/customXml" Target="../ink/ink137.xml"/><Relationship Id="rId3" Type="http://schemas.openxmlformats.org/officeDocument/2006/relationships/image" Target="../media/image36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130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125.xml"/><Relationship Id="rId16" Type="http://schemas.openxmlformats.org/officeDocument/2006/relationships/customXml" Target="../ink/ink132.xml"/><Relationship Id="rId20" Type="http://schemas.openxmlformats.org/officeDocument/2006/relationships/customXml" Target="../ink/ink134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7.xml"/><Relationship Id="rId11" Type="http://schemas.openxmlformats.org/officeDocument/2006/relationships/image" Target="../media/image24.png"/><Relationship Id="rId24" Type="http://schemas.openxmlformats.org/officeDocument/2006/relationships/customXml" Target="../ink/ink136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38.xml"/><Relationship Id="rId10" Type="http://schemas.openxmlformats.org/officeDocument/2006/relationships/customXml" Target="../ink/ink129.xml"/><Relationship Id="rId19" Type="http://schemas.openxmlformats.org/officeDocument/2006/relationships/image" Target="../media/image28.png"/><Relationship Id="rId4" Type="http://schemas.openxmlformats.org/officeDocument/2006/relationships/customXml" Target="../ink/ink126.xml"/><Relationship Id="rId9" Type="http://schemas.openxmlformats.org/officeDocument/2006/relationships/image" Target="../media/image23.png"/><Relationship Id="rId14" Type="http://schemas.openxmlformats.org/officeDocument/2006/relationships/customXml" Target="../ink/ink131.xml"/><Relationship Id="rId22" Type="http://schemas.openxmlformats.org/officeDocument/2006/relationships/customXml" Target="../ink/ink135.xml"/><Relationship Id="rId27" Type="http://schemas.openxmlformats.org/officeDocument/2006/relationships/image" Target="../media/image32.png"/><Relationship Id="rId30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50.png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39" Type="http://schemas.openxmlformats.org/officeDocument/2006/relationships/customXml" Target="../ink/ink158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34" Type="http://schemas.openxmlformats.org/officeDocument/2006/relationships/customXml" Target="../ink/ink155.xml"/><Relationship Id="rId42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customXml" Target="../ink/ink144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customXml" Target="../ink/ink154.xml"/><Relationship Id="rId38" Type="http://schemas.openxmlformats.org/officeDocument/2006/relationships/image" Target="../media/image61.png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58.png"/><Relationship Id="rId41" Type="http://schemas.openxmlformats.org/officeDocument/2006/relationships/customXml" Target="../ink/ink15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1.xml"/><Relationship Id="rId11" Type="http://schemas.openxmlformats.org/officeDocument/2006/relationships/image" Target="../media/image49.png"/><Relationship Id="rId24" Type="http://schemas.openxmlformats.org/officeDocument/2006/relationships/customXml" Target="../ink/ink150.xml"/><Relationship Id="rId32" Type="http://schemas.openxmlformats.org/officeDocument/2006/relationships/customXml" Target="../ink/ink153.xml"/><Relationship Id="rId37" Type="http://schemas.openxmlformats.org/officeDocument/2006/relationships/customXml" Target="../ink/ink157.xml"/><Relationship Id="rId40" Type="http://schemas.openxmlformats.org/officeDocument/2006/relationships/image" Target="../media/image62.png"/><Relationship Id="rId45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152.xml"/><Relationship Id="rId36" Type="http://schemas.openxmlformats.org/officeDocument/2006/relationships/image" Target="../media/image60.png"/><Relationship Id="rId10" Type="http://schemas.openxmlformats.org/officeDocument/2006/relationships/customXml" Target="../ink/ink143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4" Type="http://schemas.openxmlformats.org/officeDocument/2006/relationships/image" Target="../media/image64.png"/><Relationship Id="rId4" Type="http://schemas.openxmlformats.org/officeDocument/2006/relationships/customXml" Target="../ink/ink140.xml"/><Relationship Id="rId9" Type="http://schemas.openxmlformats.org/officeDocument/2006/relationships/image" Target="../media/image48.png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57.png"/><Relationship Id="rId30" Type="http://schemas.openxmlformats.org/officeDocument/2006/relationships/image" Target="../media/image44.png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50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9" Type="http://schemas.openxmlformats.org/officeDocument/2006/relationships/customXml" Target="../ink/ink180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34" Type="http://schemas.openxmlformats.org/officeDocument/2006/relationships/customXml" Target="../ink/ink177.xml"/><Relationship Id="rId42" Type="http://schemas.openxmlformats.org/officeDocument/2006/relationships/image" Target="../media/image69.png"/><Relationship Id="rId7" Type="http://schemas.openxmlformats.org/officeDocument/2006/relationships/image" Target="../media/image47.png"/><Relationship Id="rId12" Type="http://schemas.openxmlformats.org/officeDocument/2006/relationships/customXml" Target="../ink/ink166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customXml" Target="../ink/ink176.xml"/><Relationship Id="rId38" Type="http://schemas.openxmlformats.org/officeDocument/2006/relationships/image" Target="../media/image67.png"/><Relationship Id="rId46" Type="http://schemas.openxmlformats.org/officeDocument/2006/relationships/image" Target="../media/image60.jpeg"/><Relationship Id="rId2" Type="http://schemas.openxmlformats.org/officeDocument/2006/relationships/customXml" Target="../ink/ink161.xml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29" Type="http://schemas.openxmlformats.org/officeDocument/2006/relationships/image" Target="../media/image58.png"/><Relationship Id="rId41" Type="http://schemas.openxmlformats.org/officeDocument/2006/relationships/customXml" Target="../ink/ink18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3.xml"/><Relationship Id="rId11" Type="http://schemas.openxmlformats.org/officeDocument/2006/relationships/image" Target="../media/image49.png"/><Relationship Id="rId24" Type="http://schemas.openxmlformats.org/officeDocument/2006/relationships/customXml" Target="../ink/ink172.xml"/><Relationship Id="rId32" Type="http://schemas.openxmlformats.org/officeDocument/2006/relationships/customXml" Target="../ink/ink175.xml"/><Relationship Id="rId37" Type="http://schemas.openxmlformats.org/officeDocument/2006/relationships/customXml" Target="../ink/ink179.xml"/><Relationship Id="rId40" Type="http://schemas.openxmlformats.org/officeDocument/2006/relationships/image" Target="../media/image68.png"/><Relationship Id="rId45" Type="http://schemas.openxmlformats.org/officeDocument/2006/relationships/image" Target="../media/image71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174.xml"/><Relationship Id="rId36" Type="http://schemas.openxmlformats.org/officeDocument/2006/relationships/image" Target="../media/image66.png"/><Relationship Id="rId10" Type="http://schemas.openxmlformats.org/officeDocument/2006/relationships/customXml" Target="../ink/ink165.xml"/><Relationship Id="rId19" Type="http://schemas.openxmlformats.org/officeDocument/2006/relationships/image" Target="../media/image53.png"/><Relationship Id="rId31" Type="http://schemas.openxmlformats.org/officeDocument/2006/relationships/image" Target="../media/image59.png"/><Relationship Id="rId44" Type="http://schemas.openxmlformats.org/officeDocument/2006/relationships/image" Target="../media/image70.png"/><Relationship Id="rId4" Type="http://schemas.openxmlformats.org/officeDocument/2006/relationships/customXml" Target="../ink/ink162.xml"/><Relationship Id="rId9" Type="http://schemas.openxmlformats.org/officeDocument/2006/relationships/image" Target="../media/image48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57.png"/><Relationship Id="rId30" Type="http://schemas.openxmlformats.org/officeDocument/2006/relationships/image" Target="../media/image44.png"/><Relationship Id="rId35" Type="http://schemas.openxmlformats.org/officeDocument/2006/relationships/customXml" Target="../ink/ink178.xml"/><Relationship Id="rId43" Type="http://schemas.openxmlformats.org/officeDocument/2006/relationships/customXml" Target="../ink/ink1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183.xml"/><Relationship Id="rId7" Type="http://schemas.openxmlformats.org/officeDocument/2006/relationships/customXml" Target="../ink/ink18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customXml" Target="../ink/ink184.xml"/><Relationship Id="rId4" Type="http://schemas.openxmlformats.org/officeDocument/2006/relationships/image" Target="../media/image66.png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8.xml"/><Relationship Id="rId117" Type="http://schemas.openxmlformats.org/officeDocument/2006/relationships/customXml" Target="../ink/ink243.xml"/><Relationship Id="rId21" Type="http://schemas.openxmlformats.org/officeDocument/2006/relationships/image" Target="../media/image89.png"/><Relationship Id="rId42" Type="http://schemas.openxmlformats.org/officeDocument/2006/relationships/customXml" Target="../ink/ink206.xml"/><Relationship Id="rId47" Type="http://schemas.openxmlformats.org/officeDocument/2006/relationships/image" Target="../media/image102.png"/><Relationship Id="rId63" Type="http://schemas.openxmlformats.org/officeDocument/2006/relationships/image" Target="../media/image110.png"/><Relationship Id="rId68" Type="http://schemas.openxmlformats.org/officeDocument/2006/relationships/customXml" Target="../ink/ink219.xml"/><Relationship Id="rId84" Type="http://schemas.openxmlformats.org/officeDocument/2006/relationships/customXml" Target="../ink/ink227.xml"/><Relationship Id="rId89" Type="http://schemas.openxmlformats.org/officeDocument/2006/relationships/image" Target="../media/image123.png"/><Relationship Id="rId112" Type="http://schemas.openxmlformats.org/officeDocument/2006/relationships/image" Target="../media/image78.png"/><Relationship Id="rId16" Type="http://schemas.openxmlformats.org/officeDocument/2006/relationships/customXml" Target="../ink/ink193.xml"/><Relationship Id="rId107" Type="http://schemas.openxmlformats.org/officeDocument/2006/relationships/image" Target="../media/image132.png"/><Relationship Id="rId11" Type="http://schemas.openxmlformats.org/officeDocument/2006/relationships/image" Target="../media/image84.png"/><Relationship Id="rId32" Type="http://schemas.openxmlformats.org/officeDocument/2006/relationships/customXml" Target="../ink/ink201.xml"/><Relationship Id="rId37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customXml" Target="../ink/ink214.xml"/><Relationship Id="rId74" Type="http://schemas.openxmlformats.org/officeDocument/2006/relationships/customXml" Target="../ink/ink222.xml"/><Relationship Id="rId79" Type="http://schemas.openxmlformats.org/officeDocument/2006/relationships/image" Target="../media/image118.png"/><Relationship Id="rId102" Type="http://schemas.openxmlformats.org/officeDocument/2006/relationships/customXml" Target="../ink/ink236.xml"/><Relationship Id="rId123" Type="http://schemas.openxmlformats.org/officeDocument/2006/relationships/customXml" Target="../ink/ink246.xml"/><Relationship Id="rId5" Type="http://schemas.openxmlformats.org/officeDocument/2006/relationships/image" Target="../media/image81.png"/><Relationship Id="rId61" Type="http://schemas.openxmlformats.org/officeDocument/2006/relationships/image" Target="../media/image109.png"/><Relationship Id="rId82" Type="http://schemas.openxmlformats.org/officeDocument/2006/relationships/customXml" Target="../ink/ink226.xml"/><Relationship Id="rId90" Type="http://schemas.openxmlformats.org/officeDocument/2006/relationships/customXml" Target="../ink/ink230.xml"/><Relationship Id="rId95" Type="http://schemas.openxmlformats.org/officeDocument/2006/relationships/image" Target="../media/image126.png"/><Relationship Id="rId19" Type="http://schemas.openxmlformats.org/officeDocument/2006/relationships/image" Target="../media/image88.png"/><Relationship Id="rId14" Type="http://schemas.openxmlformats.org/officeDocument/2006/relationships/customXml" Target="../ink/ink192.xml"/><Relationship Id="rId22" Type="http://schemas.openxmlformats.org/officeDocument/2006/relationships/customXml" Target="../ink/ink196.xml"/><Relationship Id="rId27" Type="http://schemas.openxmlformats.org/officeDocument/2006/relationships/image" Target="../media/image92.png"/><Relationship Id="rId30" Type="http://schemas.openxmlformats.org/officeDocument/2006/relationships/customXml" Target="../ink/ink200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209.xml"/><Relationship Id="rId56" Type="http://schemas.openxmlformats.org/officeDocument/2006/relationships/customXml" Target="../ink/ink213.xml"/><Relationship Id="rId64" Type="http://schemas.openxmlformats.org/officeDocument/2006/relationships/customXml" Target="../ink/ink217.xml"/><Relationship Id="rId69" Type="http://schemas.openxmlformats.org/officeDocument/2006/relationships/image" Target="../media/image113.png"/><Relationship Id="rId77" Type="http://schemas.openxmlformats.org/officeDocument/2006/relationships/image" Target="../media/image117.png"/><Relationship Id="rId100" Type="http://schemas.openxmlformats.org/officeDocument/2006/relationships/customXml" Target="../ink/ink235.xml"/><Relationship Id="rId105" Type="http://schemas.openxmlformats.org/officeDocument/2006/relationships/image" Target="../media/image131.png"/><Relationship Id="rId113" Type="http://schemas.openxmlformats.org/officeDocument/2006/relationships/customXml" Target="../ink/ink241.xml"/><Relationship Id="rId118" Type="http://schemas.openxmlformats.org/officeDocument/2006/relationships/image" Target="../media/image138.png"/><Relationship Id="rId8" Type="http://schemas.openxmlformats.org/officeDocument/2006/relationships/customXml" Target="../ink/ink189.xml"/><Relationship Id="rId51" Type="http://schemas.openxmlformats.org/officeDocument/2006/relationships/image" Target="../media/image104.png"/><Relationship Id="rId72" Type="http://schemas.openxmlformats.org/officeDocument/2006/relationships/customXml" Target="../ink/ink221.xml"/><Relationship Id="rId80" Type="http://schemas.openxmlformats.org/officeDocument/2006/relationships/customXml" Target="../ink/ink225.xml"/><Relationship Id="rId85" Type="http://schemas.openxmlformats.org/officeDocument/2006/relationships/image" Target="../media/image121.png"/><Relationship Id="rId93" Type="http://schemas.openxmlformats.org/officeDocument/2006/relationships/image" Target="../media/image125.png"/><Relationship Id="rId98" Type="http://schemas.openxmlformats.org/officeDocument/2006/relationships/customXml" Target="../ink/ink234.xml"/><Relationship Id="rId121" Type="http://schemas.openxmlformats.org/officeDocument/2006/relationships/customXml" Target="../ink/ink245.xml"/><Relationship Id="rId3" Type="http://schemas.openxmlformats.org/officeDocument/2006/relationships/image" Target="../media/image80.png"/><Relationship Id="rId12" Type="http://schemas.openxmlformats.org/officeDocument/2006/relationships/customXml" Target="../ink/ink191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204.xml"/><Relationship Id="rId46" Type="http://schemas.openxmlformats.org/officeDocument/2006/relationships/customXml" Target="../ink/ink208.xml"/><Relationship Id="rId59" Type="http://schemas.openxmlformats.org/officeDocument/2006/relationships/image" Target="../media/image108.png"/><Relationship Id="rId67" Type="http://schemas.openxmlformats.org/officeDocument/2006/relationships/image" Target="../media/image112.png"/><Relationship Id="rId103" Type="http://schemas.openxmlformats.org/officeDocument/2006/relationships/image" Target="../media/image130.png"/><Relationship Id="rId108" Type="http://schemas.openxmlformats.org/officeDocument/2006/relationships/customXml" Target="../ink/ink239.xml"/><Relationship Id="rId116" Type="http://schemas.openxmlformats.org/officeDocument/2006/relationships/image" Target="../media/image137.png"/><Relationship Id="rId124" Type="http://schemas.openxmlformats.org/officeDocument/2006/relationships/image" Target="../media/image141.png"/><Relationship Id="rId20" Type="http://schemas.openxmlformats.org/officeDocument/2006/relationships/customXml" Target="../ink/ink195.xml"/><Relationship Id="rId41" Type="http://schemas.openxmlformats.org/officeDocument/2006/relationships/image" Target="../media/image99.png"/><Relationship Id="rId54" Type="http://schemas.openxmlformats.org/officeDocument/2006/relationships/customXml" Target="../ink/ink212.xml"/><Relationship Id="rId62" Type="http://schemas.openxmlformats.org/officeDocument/2006/relationships/customXml" Target="../ink/ink216.xml"/><Relationship Id="rId70" Type="http://schemas.openxmlformats.org/officeDocument/2006/relationships/customXml" Target="../ink/ink220.xml"/><Relationship Id="rId75" Type="http://schemas.openxmlformats.org/officeDocument/2006/relationships/image" Target="../media/image116.png"/><Relationship Id="rId83" Type="http://schemas.openxmlformats.org/officeDocument/2006/relationships/image" Target="../media/image120.png"/><Relationship Id="rId88" Type="http://schemas.openxmlformats.org/officeDocument/2006/relationships/customXml" Target="../ink/ink229.xml"/><Relationship Id="rId91" Type="http://schemas.openxmlformats.org/officeDocument/2006/relationships/image" Target="../media/image124.png"/><Relationship Id="rId96" Type="http://schemas.openxmlformats.org/officeDocument/2006/relationships/customXml" Target="../ink/ink233.xml"/><Relationship Id="rId11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8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199.xml"/><Relationship Id="rId36" Type="http://schemas.openxmlformats.org/officeDocument/2006/relationships/customXml" Target="../ink/ink203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6" Type="http://schemas.openxmlformats.org/officeDocument/2006/relationships/customXml" Target="../ink/ink238.xml"/><Relationship Id="rId114" Type="http://schemas.openxmlformats.org/officeDocument/2006/relationships/image" Target="../media/image136.png"/><Relationship Id="rId119" Type="http://schemas.openxmlformats.org/officeDocument/2006/relationships/customXml" Target="../ink/ink244.xml"/><Relationship Id="rId10" Type="http://schemas.openxmlformats.org/officeDocument/2006/relationships/customXml" Target="../ink/ink190.xml"/><Relationship Id="rId31" Type="http://schemas.openxmlformats.org/officeDocument/2006/relationships/image" Target="../media/image94.png"/><Relationship Id="rId44" Type="http://schemas.openxmlformats.org/officeDocument/2006/relationships/customXml" Target="../ink/ink207.xml"/><Relationship Id="rId52" Type="http://schemas.openxmlformats.org/officeDocument/2006/relationships/customXml" Target="../ink/ink211.xml"/><Relationship Id="rId60" Type="http://schemas.openxmlformats.org/officeDocument/2006/relationships/customXml" Target="../ink/ink215.xml"/><Relationship Id="rId65" Type="http://schemas.openxmlformats.org/officeDocument/2006/relationships/image" Target="../media/image111.png"/><Relationship Id="rId73" Type="http://schemas.openxmlformats.org/officeDocument/2006/relationships/image" Target="../media/image115.png"/><Relationship Id="rId78" Type="http://schemas.openxmlformats.org/officeDocument/2006/relationships/customXml" Target="../ink/ink224.xml"/><Relationship Id="rId81" Type="http://schemas.openxmlformats.org/officeDocument/2006/relationships/image" Target="../media/image119.png"/><Relationship Id="rId86" Type="http://schemas.openxmlformats.org/officeDocument/2006/relationships/customXml" Target="../ink/ink228.xml"/><Relationship Id="rId94" Type="http://schemas.openxmlformats.org/officeDocument/2006/relationships/customXml" Target="../ink/ink232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122" Type="http://schemas.openxmlformats.org/officeDocument/2006/relationships/image" Target="../media/image140.png"/><Relationship Id="rId4" Type="http://schemas.openxmlformats.org/officeDocument/2006/relationships/customXml" Target="../ink/ink187.xml"/><Relationship Id="rId9" Type="http://schemas.openxmlformats.org/officeDocument/2006/relationships/image" Target="../media/image83.png"/><Relationship Id="rId13" Type="http://schemas.openxmlformats.org/officeDocument/2006/relationships/image" Target="../media/image85.png"/><Relationship Id="rId18" Type="http://schemas.openxmlformats.org/officeDocument/2006/relationships/customXml" Target="../ink/ink194.xml"/><Relationship Id="rId39" Type="http://schemas.openxmlformats.org/officeDocument/2006/relationships/image" Target="../media/image98.png"/><Relationship Id="rId109" Type="http://schemas.openxmlformats.org/officeDocument/2006/relationships/image" Target="../media/image133.png"/><Relationship Id="rId34" Type="http://schemas.openxmlformats.org/officeDocument/2006/relationships/customXml" Target="../ink/ink202.xml"/><Relationship Id="rId50" Type="http://schemas.openxmlformats.org/officeDocument/2006/relationships/customXml" Target="../ink/ink210.xml"/><Relationship Id="rId55" Type="http://schemas.openxmlformats.org/officeDocument/2006/relationships/image" Target="../media/image106.png"/><Relationship Id="rId76" Type="http://schemas.openxmlformats.org/officeDocument/2006/relationships/customXml" Target="../ink/ink223.xml"/><Relationship Id="rId97" Type="http://schemas.openxmlformats.org/officeDocument/2006/relationships/image" Target="../media/image127.png"/><Relationship Id="rId104" Type="http://schemas.openxmlformats.org/officeDocument/2006/relationships/customXml" Target="../ink/ink237.xml"/><Relationship Id="rId120" Type="http://schemas.openxmlformats.org/officeDocument/2006/relationships/image" Target="../media/image139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231.xml"/><Relationship Id="rId2" Type="http://schemas.openxmlformats.org/officeDocument/2006/relationships/customXml" Target="../ink/ink186.xml"/><Relationship Id="rId29" Type="http://schemas.openxmlformats.org/officeDocument/2006/relationships/image" Target="../media/image93.png"/><Relationship Id="rId24" Type="http://schemas.openxmlformats.org/officeDocument/2006/relationships/customXml" Target="../ink/ink197.xml"/><Relationship Id="rId40" Type="http://schemas.openxmlformats.org/officeDocument/2006/relationships/customXml" Target="../ink/ink205.xml"/><Relationship Id="rId45" Type="http://schemas.openxmlformats.org/officeDocument/2006/relationships/image" Target="../media/image101.png"/><Relationship Id="rId66" Type="http://schemas.openxmlformats.org/officeDocument/2006/relationships/customXml" Target="../ink/ink218.xml"/><Relationship Id="rId87" Type="http://schemas.openxmlformats.org/officeDocument/2006/relationships/image" Target="../media/image122.png"/><Relationship Id="rId110" Type="http://schemas.openxmlformats.org/officeDocument/2006/relationships/customXml" Target="../ink/ink240.xml"/><Relationship Id="rId115" Type="http://schemas.openxmlformats.org/officeDocument/2006/relationships/customXml" Target="../ink/ink24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9.xml"/><Relationship Id="rId117" Type="http://schemas.openxmlformats.org/officeDocument/2006/relationships/customXml" Target="../ink/ink304.xml"/><Relationship Id="rId21" Type="http://schemas.openxmlformats.org/officeDocument/2006/relationships/image" Target="../media/image89.png"/><Relationship Id="rId42" Type="http://schemas.openxmlformats.org/officeDocument/2006/relationships/customXml" Target="../ink/ink267.xml"/><Relationship Id="rId47" Type="http://schemas.openxmlformats.org/officeDocument/2006/relationships/image" Target="../media/image102.png"/><Relationship Id="rId63" Type="http://schemas.openxmlformats.org/officeDocument/2006/relationships/image" Target="../media/image110.png"/><Relationship Id="rId68" Type="http://schemas.openxmlformats.org/officeDocument/2006/relationships/customXml" Target="../ink/ink280.xml"/><Relationship Id="rId84" Type="http://schemas.openxmlformats.org/officeDocument/2006/relationships/customXml" Target="../ink/ink288.xml"/><Relationship Id="rId89" Type="http://schemas.openxmlformats.org/officeDocument/2006/relationships/image" Target="../media/image123.png"/><Relationship Id="rId112" Type="http://schemas.openxmlformats.org/officeDocument/2006/relationships/image" Target="../media/image78.png"/><Relationship Id="rId16" Type="http://schemas.openxmlformats.org/officeDocument/2006/relationships/customXml" Target="../ink/ink254.xml"/><Relationship Id="rId107" Type="http://schemas.openxmlformats.org/officeDocument/2006/relationships/image" Target="../media/image132.png"/><Relationship Id="rId11" Type="http://schemas.openxmlformats.org/officeDocument/2006/relationships/image" Target="../media/image84.png"/><Relationship Id="rId32" Type="http://schemas.openxmlformats.org/officeDocument/2006/relationships/customXml" Target="../ink/ink262.xml"/><Relationship Id="rId37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customXml" Target="../ink/ink275.xml"/><Relationship Id="rId74" Type="http://schemas.openxmlformats.org/officeDocument/2006/relationships/customXml" Target="../ink/ink283.xml"/><Relationship Id="rId79" Type="http://schemas.openxmlformats.org/officeDocument/2006/relationships/image" Target="../media/image118.png"/><Relationship Id="rId102" Type="http://schemas.openxmlformats.org/officeDocument/2006/relationships/customXml" Target="../ink/ink297.xml"/><Relationship Id="rId123" Type="http://schemas.openxmlformats.org/officeDocument/2006/relationships/customXml" Target="../ink/ink307.xml"/><Relationship Id="rId5" Type="http://schemas.openxmlformats.org/officeDocument/2006/relationships/image" Target="../media/image81.png"/><Relationship Id="rId61" Type="http://schemas.openxmlformats.org/officeDocument/2006/relationships/image" Target="../media/image109.png"/><Relationship Id="rId82" Type="http://schemas.openxmlformats.org/officeDocument/2006/relationships/customXml" Target="../ink/ink287.xml"/><Relationship Id="rId90" Type="http://schemas.openxmlformats.org/officeDocument/2006/relationships/customXml" Target="../ink/ink291.xml"/><Relationship Id="rId95" Type="http://schemas.openxmlformats.org/officeDocument/2006/relationships/image" Target="../media/image126.png"/><Relationship Id="rId19" Type="http://schemas.openxmlformats.org/officeDocument/2006/relationships/image" Target="../media/image88.png"/><Relationship Id="rId14" Type="http://schemas.openxmlformats.org/officeDocument/2006/relationships/customXml" Target="../ink/ink253.xml"/><Relationship Id="rId22" Type="http://schemas.openxmlformats.org/officeDocument/2006/relationships/customXml" Target="../ink/ink257.xml"/><Relationship Id="rId27" Type="http://schemas.openxmlformats.org/officeDocument/2006/relationships/image" Target="../media/image92.png"/><Relationship Id="rId30" Type="http://schemas.openxmlformats.org/officeDocument/2006/relationships/customXml" Target="../ink/ink261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270.xml"/><Relationship Id="rId56" Type="http://schemas.openxmlformats.org/officeDocument/2006/relationships/customXml" Target="../ink/ink274.xml"/><Relationship Id="rId64" Type="http://schemas.openxmlformats.org/officeDocument/2006/relationships/customXml" Target="../ink/ink278.xml"/><Relationship Id="rId69" Type="http://schemas.openxmlformats.org/officeDocument/2006/relationships/image" Target="../media/image113.png"/><Relationship Id="rId77" Type="http://schemas.openxmlformats.org/officeDocument/2006/relationships/image" Target="../media/image117.png"/><Relationship Id="rId100" Type="http://schemas.openxmlformats.org/officeDocument/2006/relationships/customXml" Target="../ink/ink296.xml"/><Relationship Id="rId105" Type="http://schemas.openxmlformats.org/officeDocument/2006/relationships/image" Target="../media/image131.png"/><Relationship Id="rId113" Type="http://schemas.openxmlformats.org/officeDocument/2006/relationships/customXml" Target="../ink/ink302.xml"/><Relationship Id="rId118" Type="http://schemas.openxmlformats.org/officeDocument/2006/relationships/image" Target="../media/image144.png"/><Relationship Id="rId8" Type="http://schemas.openxmlformats.org/officeDocument/2006/relationships/customXml" Target="../ink/ink250.xml"/><Relationship Id="rId51" Type="http://schemas.openxmlformats.org/officeDocument/2006/relationships/image" Target="../media/image104.png"/><Relationship Id="rId72" Type="http://schemas.openxmlformats.org/officeDocument/2006/relationships/customXml" Target="../ink/ink282.xml"/><Relationship Id="rId80" Type="http://schemas.openxmlformats.org/officeDocument/2006/relationships/customXml" Target="../ink/ink286.xml"/><Relationship Id="rId85" Type="http://schemas.openxmlformats.org/officeDocument/2006/relationships/image" Target="../media/image121.png"/><Relationship Id="rId93" Type="http://schemas.openxmlformats.org/officeDocument/2006/relationships/image" Target="../media/image125.png"/><Relationship Id="rId98" Type="http://schemas.openxmlformats.org/officeDocument/2006/relationships/customXml" Target="../ink/ink295.xml"/><Relationship Id="rId121" Type="http://schemas.openxmlformats.org/officeDocument/2006/relationships/customXml" Target="../ink/ink306.xml"/><Relationship Id="rId3" Type="http://schemas.openxmlformats.org/officeDocument/2006/relationships/image" Target="../media/image80.png"/><Relationship Id="rId12" Type="http://schemas.openxmlformats.org/officeDocument/2006/relationships/customXml" Target="../ink/ink252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265.xml"/><Relationship Id="rId46" Type="http://schemas.openxmlformats.org/officeDocument/2006/relationships/customXml" Target="../ink/ink269.xml"/><Relationship Id="rId59" Type="http://schemas.openxmlformats.org/officeDocument/2006/relationships/image" Target="../media/image108.png"/><Relationship Id="rId67" Type="http://schemas.openxmlformats.org/officeDocument/2006/relationships/image" Target="../media/image112.png"/><Relationship Id="rId103" Type="http://schemas.openxmlformats.org/officeDocument/2006/relationships/image" Target="../media/image130.png"/><Relationship Id="rId108" Type="http://schemas.openxmlformats.org/officeDocument/2006/relationships/customXml" Target="../ink/ink300.xml"/><Relationship Id="rId116" Type="http://schemas.openxmlformats.org/officeDocument/2006/relationships/image" Target="../media/image143.png"/><Relationship Id="rId124" Type="http://schemas.openxmlformats.org/officeDocument/2006/relationships/image" Target="../media/image147.png"/><Relationship Id="rId20" Type="http://schemas.openxmlformats.org/officeDocument/2006/relationships/customXml" Target="../ink/ink256.xml"/><Relationship Id="rId41" Type="http://schemas.openxmlformats.org/officeDocument/2006/relationships/image" Target="../media/image99.png"/><Relationship Id="rId54" Type="http://schemas.openxmlformats.org/officeDocument/2006/relationships/customXml" Target="../ink/ink273.xml"/><Relationship Id="rId62" Type="http://schemas.openxmlformats.org/officeDocument/2006/relationships/customXml" Target="../ink/ink277.xml"/><Relationship Id="rId70" Type="http://schemas.openxmlformats.org/officeDocument/2006/relationships/customXml" Target="../ink/ink281.xml"/><Relationship Id="rId75" Type="http://schemas.openxmlformats.org/officeDocument/2006/relationships/image" Target="../media/image116.png"/><Relationship Id="rId83" Type="http://schemas.openxmlformats.org/officeDocument/2006/relationships/image" Target="../media/image120.png"/><Relationship Id="rId88" Type="http://schemas.openxmlformats.org/officeDocument/2006/relationships/customXml" Target="../ink/ink290.xml"/><Relationship Id="rId91" Type="http://schemas.openxmlformats.org/officeDocument/2006/relationships/image" Target="../media/image124.png"/><Relationship Id="rId96" Type="http://schemas.openxmlformats.org/officeDocument/2006/relationships/customXml" Target="../ink/ink294.xml"/><Relationship Id="rId11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9.xml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260.xml"/><Relationship Id="rId36" Type="http://schemas.openxmlformats.org/officeDocument/2006/relationships/customXml" Target="../ink/ink264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6" Type="http://schemas.openxmlformats.org/officeDocument/2006/relationships/customXml" Target="../ink/ink299.xml"/><Relationship Id="rId114" Type="http://schemas.openxmlformats.org/officeDocument/2006/relationships/image" Target="../media/image142.png"/><Relationship Id="rId119" Type="http://schemas.openxmlformats.org/officeDocument/2006/relationships/customXml" Target="../ink/ink305.xml"/><Relationship Id="rId10" Type="http://schemas.openxmlformats.org/officeDocument/2006/relationships/customXml" Target="../ink/ink251.xml"/><Relationship Id="rId31" Type="http://schemas.openxmlformats.org/officeDocument/2006/relationships/image" Target="../media/image94.png"/><Relationship Id="rId44" Type="http://schemas.openxmlformats.org/officeDocument/2006/relationships/customXml" Target="../ink/ink268.xml"/><Relationship Id="rId52" Type="http://schemas.openxmlformats.org/officeDocument/2006/relationships/customXml" Target="../ink/ink272.xml"/><Relationship Id="rId60" Type="http://schemas.openxmlformats.org/officeDocument/2006/relationships/customXml" Target="../ink/ink276.xml"/><Relationship Id="rId65" Type="http://schemas.openxmlformats.org/officeDocument/2006/relationships/image" Target="../media/image111.png"/><Relationship Id="rId73" Type="http://schemas.openxmlformats.org/officeDocument/2006/relationships/image" Target="../media/image115.png"/><Relationship Id="rId78" Type="http://schemas.openxmlformats.org/officeDocument/2006/relationships/customXml" Target="../ink/ink285.xml"/><Relationship Id="rId81" Type="http://schemas.openxmlformats.org/officeDocument/2006/relationships/image" Target="../media/image119.png"/><Relationship Id="rId86" Type="http://schemas.openxmlformats.org/officeDocument/2006/relationships/customXml" Target="../ink/ink289.xml"/><Relationship Id="rId94" Type="http://schemas.openxmlformats.org/officeDocument/2006/relationships/customXml" Target="../ink/ink293.xml"/><Relationship Id="rId99" Type="http://schemas.openxmlformats.org/officeDocument/2006/relationships/image" Target="../media/image128.png"/><Relationship Id="rId101" Type="http://schemas.openxmlformats.org/officeDocument/2006/relationships/image" Target="../media/image129.png"/><Relationship Id="rId122" Type="http://schemas.openxmlformats.org/officeDocument/2006/relationships/image" Target="../media/image146.png"/><Relationship Id="rId4" Type="http://schemas.openxmlformats.org/officeDocument/2006/relationships/customXml" Target="../ink/ink248.xml"/><Relationship Id="rId9" Type="http://schemas.openxmlformats.org/officeDocument/2006/relationships/image" Target="../media/image83.png"/><Relationship Id="rId13" Type="http://schemas.openxmlformats.org/officeDocument/2006/relationships/image" Target="../media/image85.png"/><Relationship Id="rId18" Type="http://schemas.openxmlformats.org/officeDocument/2006/relationships/customXml" Target="../ink/ink255.xml"/><Relationship Id="rId39" Type="http://schemas.openxmlformats.org/officeDocument/2006/relationships/image" Target="../media/image98.png"/><Relationship Id="rId109" Type="http://schemas.openxmlformats.org/officeDocument/2006/relationships/image" Target="../media/image133.png"/><Relationship Id="rId34" Type="http://schemas.openxmlformats.org/officeDocument/2006/relationships/customXml" Target="../ink/ink263.xml"/><Relationship Id="rId50" Type="http://schemas.openxmlformats.org/officeDocument/2006/relationships/customXml" Target="../ink/ink271.xml"/><Relationship Id="rId55" Type="http://schemas.openxmlformats.org/officeDocument/2006/relationships/image" Target="../media/image106.png"/><Relationship Id="rId76" Type="http://schemas.openxmlformats.org/officeDocument/2006/relationships/customXml" Target="../ink/ink284.xml"/><Relationship Id="rId97" Type="http://schemas.openxmlformats.org/officeDocument/2006/relationships/image" Target="../media/image127.png"/><Relationship Id="rId104" Type="http://schemas.openxmlformats.org/officeDocument/2006/relationships/customXml" Target="../ink/ink298.xml"/><Relationship Id="rId120" Type="http://schemas.openxmlformats.org/officeDocument/2006/relationships/image" Target="../media/image145.png"/><Relationship Id="rId7" Type="http://schemas.openxmlformats.org/officeDocument/2006/relationships/image" Target="../media/image82.png"/><Relationship Id="rId71" Type="http://schemas.openxmlformats.org/officeDocument/2006/relationships/image" Target="../media/image114.png"/><Relationship Id="rId92" Type="http://schemas.openxmlformats.org/officeDocument/2006/relationships/customXml" Target="../ink/ink292.xml"/><Relationship Id="rId2" Type="http://schemas.openxmlformats.org/officeDocument/2006/relationships/customXml" Target="../ink/ink247.xml"/><Relationship Id="rId29" Type="http://schemas.openxmlformats.org/officeDocument/2006/relationships/image" Target="../media/image93.png"/><Relationship Id="rId24" Type="http://schemas.openxmlformats.org/officeDocument/2006/relationships/customXml" Target="../ink/ink258.xml"/><Relationship Id="rId40" Type="http://schemas.openxmlformats.org/officeDocument/2006/relationships/customXml" Target="../ink/ink266.xml"/><Relationship Id="rId45" Type="http://schemas.openxmlformats.org/officeDocument/2006/relationships/image" Target="../media/image101.png"/><Relationship Id="rId66" Type="http://schemas.openxmlformats.org/officeDocument/2006/relationships/customXml" Target="../ink/ink279.xml"/><Relationship Id="rId87" Type="http://schemas.openxmlformats.org/officeDocument/2006/relationships/image" Target="../media/image122.png"/><Relationship Id="rId110" Type="http://schemas.openxmlformats.org/officeDocument/2006/relationships/customXml" Target="../ink/ink301.xml"/><Relationship Id="rId115" Type="http://schemas.openxmlformats.org/officeDocument/2006/relationships/customXml" Target="../ink/ink3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1.xml"/><Relationship Id="rId13" Type="http://schemas.openxmlformats.org/officeDocument/2006/relationships/image" Target="../media/image153.png"/><Relationship Id="rId18" Type="http://schemas.openxmlformats.org/officeDocument/2006/relationships/customXml" Target="../ink/ink316.xml"/><Relationship Id="rId3" Type="http://schemas.openxmlformats.org/officeDocument/2006/relationships/image" Target="../media/image148.png"/><Relationship Id="rId21" Type="http://schemas.openxmlformats.org/officeDocument/2006/relationships/image" Target="../media/image157.png"/><Relationship Id="rId7" Type="http://schemas.openxmlformats.org/officeDocument/2006/relationships/image" Target="../media/image150.png"/><Relationship Id="rId12" Type="http://schemas.openxmlformats.org/officeDocument/2006/relationships/customXml" Target="../ink/ink313.xml"/><Relationship Id="rId17" Type="http://schemas.openxmlformats.org/officeDocument/2006/relationships/image" Target="../media/image155.png"/><Relationship Id="rId25" Type="http://schemas.openxmlformats.org/officeDocument/2006/relationships/image" Target="../media/image159.png"/><Relationship Id="rId2" Type="http://schemas.openxmlformats.org/officeDocument/2006/relationships/customXml" Target="../ink/ink308.xml"/><Relationship Id="rId16" Type="http://schemas.openxmlformats.org/officeDocument/2006/relationships/customXml" Target="../ink/ink315.xml"/><Relationship Id="rId20" Type="http://schemas.openxmlformats.org/officeDocument/2006/relationships/customXml" Target="../ink/ink3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0.xml"/><Relationship Id="rId11" Type="http://schemas.openxmlformats.org/officeDocument/2006/relationships/image" Target="../media/image152.png"/><Relationship Id="rId24" Type="http://schemas.openxmlformats.org/officeDocument/2006/relationships/customXml" Target="../ink/ink319.xml"/><Relationship Id="rId5" Type="http://schemas.openxmlformats.org/officeDocument/2006/relationships/image" Target="../media/image149.png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10" Type="http://schemas.openxmlformats.org/officeDocument/2006/relationships/customXml" Target="../ink/ink312.xml"/><Relationship Id="rId19" Type="http://schemas.openxmlformats.org/officeDocument/2006/relationships/image" Target="../media/image156.png"/><Relationship Id="rId4" Type="http://schemas.openxmlformats.org/officeDocument/2006/relationships/customXml" Target="../ink/ink309.xml"/><Relationship Id="rId9" Type="http://schemas.openxmlformats.org/officeDocument/2006/relationships/image" Target="../media/image151.png"/><Relationship Id="rId14" Type="http://schemas.openxmlformats.org/officeDocument/2006/relationships/customXml" Target="../ink/ink314.xml"/><Relationship Id="rId22" Type="http://schemas.openxmlformats.org/officeDocument/2006/relationships/customXml" Target="../ink/ink3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3.xml"/><Relationship Id="rId13" Type="http://schemas.openxmlformats.org/officeDocument/2006/relationships/image" Target="../media/image165.png"/><Relationship Id="rId18" Type="http://schemas.openxmlformats.org/officeDocument/2006/relationships/customXml" Target="../ink/ink328.xml"/><Relationship Id="rId3" Type="http://schemas.openxmlformats.org/officeDocument/2006/relationships/image" Target="../media/image160.png"/><Relationship Id="rId21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openxmlformats.org/officeDocument/2006/relationships/customXml" Target="../ink/ink325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2" Type="http://schemas.openxmlformats.org/officeDocument/2006/relationships/customXml" Target="../ink/ink320.xml"/><Relationship Id="rId16" Type="http://schemas.openxmlformats.org/officeDocument/2006/relationships/customXml" Target="../ink/ink327.xml"/><Relationship Id="rId20" Type="http://schemas.openxmlformats.org/officeDocument/2006/relationships/customXml" Target="../ink/ink3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2.xml"/><Relationship Id="rId11" Type="http://schemas.openxmlformats.org/officeDocument/2006/relationships/image" Target="../media/image164.png"/><Relationship Id="rId24" Type="http://schemas.openxmlformats.org/officeDocument/2006/relationships/customXml" Target="../ink/ink331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0.png"/><Relationship Id="rId10" Type="http://schemas.openxmlformats.org/officeDocument/2006/relationships/customXml" Target="../ink/ink324.xml"/><Relationship Id="rId19" Type="http://schemas.openxmlformats.org/officeDocument/2006/relationships/image" Target="../media/image168.png"/><Relationship Id="rId4" Type="http://schemas.openxmlformats.org/officeDocument/2006/relationships/customXml" Target="../ink/ink321.xml"/><Relationship Id="rId9" Type="http://schemas.openxmlformats.org/officeDocument/2006/relationships/image" Target="../media/image163.png"/><Relationship Id="rId14" Type="http://schemas.openxmlformats.org/officeDocument/2006/relationships/customXml" Target="../ink/ink326.xml"/><Relationship Id="rId22" Type="http://schemas.openxmlformats.org/officeDocument/2006/relationships/customXml" Target="../ink/ink3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5.xml"/><Relationship Id="rId13" Type="http://schemas.openxmlformats.org/officeDocument/2006/relationships/image" Target="../media/image165.png"/><Relationship Id="rId18" Type="http://schemas.openxmlformats.org/officeDocument/2006/relationships/customXml" Target="../ink/ink340.xml"/><Relationship Id="rId3" Type="http://schemas.openxmlformats.org/officeDocument/2006/relationships/image" Target="../media/image160.png"/><Relationship Id="rId21" Type="http://schemas.openxmlformats.org/officeDocument/2006/relationships/image" Target="../media/image169.png"/><Relationship Id="rId7" Type="http://schemas.openxmlformats.org/officeDocument/2006/relationships/image" Target="../media/image162.png"/><Relationship Id="rId12" Type="http://schemas.openxmlformats.org/officeDocument/2006/relationships/customXml" Target="../ink/ink337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2" Type="http://schemas.openxmlformats.org/officeDocument/2006/relationships/customXml" Target="../ink/ink332.xml"/><Relationship Id="rId16" Type="http://schemas.openxmlformats.org/officeDocument/2006/relationships/customXml" Target="../ink/ink339.xml"/><Relationship Id="rId20" Type="http://schemas.openxmlformats.org/officeDocument/2006/relationships/customXml" Target="../ink/ink3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4.xml"/><Relationship Id="rId11" Type="http://schemas.openxmlformats.org/officeDocument/2006/relationships/image" Target="../media/image164.png"/><Relationship Id="rId24" Type="http://schemas.openxmlformats.org/officeDocument/2006/relationships/customXml" Target="../ink/ink343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0.png"/><Relationship Id="rId10" Type="http://schemas.openxmlformats.org/officeDocument/2006/relationships/customXml" Target="../ink/ink336.xml"/><Relationship Id="rId19" Type="http://schemas.openxmlformats.org/officeDocument/2006/relationships/image" Target="../media/image168.png"/><Relationship Id="rId4" Type="http://schemas.openxmlformats.org/officeDocument/2006/relationships/customXml" Target="../ink/ink333.xml"/><Relationship Id="rId9" Type="http://schemas.openxmlformats.org/officeDocument/2006/relationships/image" Target="../media/image163.png"/><Relationship Id="rId14" Type="http://schemas.openxmlformats.org/officeDocument/2006/relationships/customXml" Target="../ink/ink338.xml"/><Relationship Id="rId22" Type="http://schemas.openxmlformats.org/officeDocument/2006/relationships/customXml" Target="../ink/ink34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7.xml"/><Relationship Id="rId13" Type="http://schemas.openxmlformats.org/officeDocument/2006/relationships/image" Target="../media/image165.png"/><Relationship Id="rId18" Type="http://schemas.openxmlformats.org/officeDocument/2006/relationships/customXml" Target="../ink/ink352.xml"/><Relationship Id="rId3" Type="http://schemas.openxmlformats.org/officeDocument/2006/relationships/image" Target="../media/image160.png"/><Relationship Id="rId21" Type="http://schemas.openxmlformats.org/officeDocument/2006/relationships/image" Target="../media/image170.png"/><Relationship Id="rId7" Type="http://schemas.openxmlformats.org/officeDocument/2006/relationships/image" Target="../media/image162.png"/><Relationship Id="rId12" Type="http://schemas.openxmlformats.org/officeDocument/2006/relationships/customXml" Target="../ink/ink349.xml"/><Relationship Id="rId17" Type="http://schemas.openxmlformats.org/officeDocument/2006/relationships/image" Target="../media/image168.png"/><Relationship Id="rId2" Type="http://schemas.openxmlformats.org/officeDocument/2006/relationships/customXml" Target="../ink/ink344.xml"/><Relationship Id="rId16" Type="http://schemas.openxmlformats.org/officeDocument/2006/relationships/customXml" Target="../ink/ink351.xml"/><Relationship Id="rId20" Type="http://schemas.openxmlformats.org/officeDocument/2006/relationships/customXml" Target="../ink/ink35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6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171.png"/><Relationship Id="rId10" Type="http://schemas.openxmlformats.org/officeDocument/2006/relationships/customXml" Target="../ink/ink348.xml"/><Relationship Id="rId19" Type="http://schemas.openxmlformats.org/officeDocument/2006/relationships/image" Target="../media/image169.png"/><Relationship Id="rId4" Type="http://schemas.openxmlformats.org/officeDocument/2006/relationships/customXml" Target="../ink/ink345.xml"/><Relationship Id="rId9" Type="http://schemas.openxmlformats.org/officeDocument/2006/relationships/image" Target="../media/image163.png"/><Relationship Id="rId14" Type="http://schemas.openxmlformats.org/officeDocument/2006/relationships/customXml" Target="../ink/ink350.xml"/><Relationship Id="rId22" Type="http://schemas.openxmlformats.org/officeDocument/2006/relationships/customXml" Target="../ink/ink35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8.xml"/><Relationship Id="rId13" Type="http://schemas.openxmlformats.org/officeDocument/2006/relationships/image" Target="../media/image165.png"/><Relationship Id="rId18" Type="http://schemas.openxmlformats.org/officeDocument/2006/relationships/customXml" Target="../ink/ink363.xml"/><Relationship Id="rId3" Type="http://schemas.openxmlformats.org/officeDocument/2006/relationships/image" Target="../media/image160.png"/><Relationship Id="rId21" Type="http://schemas.openxmlformats.org/officeDocument/2006/relationships/image" Target="../media/image171.png"/><Relationship Id="rId7" Type="http://schemas.openxmlformats.org/officeDocument/2006/relationships/image" Target="../media/image162.png"/><Relationship Id="rId12" Type="http://schemas.openxmlformats.org/officeDocument/2006/relationships/customXml" Target="../ink/ink360.xml"/><Relationship Id="rId17" Type="http://schemas.openxmlformats.org/officeDocument/2006/relationships/image" Target="../media/image168.png"/><Relationship Id="rId2" Type="http://schemas.openxmlformats.org/officeDocument/2006/relationships/customXml" Target="../ink/ink355.xml"/><Relationship Id="rId16" Type="http://schemas.openxmlformats.org/officeDocument/2006/relationships/customXml" Target="../ink/ink362.xml"/><Relationship Id="rId20" Type="http://schemas.openxmlformats.org/officeDocument/2006/relationships/customXml" Target="../ink/ink3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7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customXml" Target="../ink/ink359.xml"/><Relationship Id="rId19" Type="http://schemas.openxmlformats.org/officeDocument/2006/relationships/image" Target="../media/image170.png"/><Relationship Id="rId4" Type="http://schemas.openxmlformats.org/officeDocument/2006/relationships/customXml" Target="../ink/ink356.xml"/><Relationship Id="rId9" Type="http://schemas.openxmlformats.org/officeDocument/2006/relationships/image" Target="../media/image163.png"/><Relationship Id="rId14" Type="http://schemas.openxmlformats.org/officeDocument/2006/relationships/customXml" Target="../ink/ink36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8.xml"/><Relationship Id="rId13" Type="http://schemas.openxmlformats.org/officeDocument/2006/relationships/image" Target="../media/image165.png"/><Relationship Id="rId18" Type="http://schemas.openxmlformats.org/officeDocument/2006/relationships/customXml" Target="../ink/ink373.xml"/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12" Type="http://schemas.openxmlformats.org/officeDocument/2006/relationships/customXml" Target="../ink/ink370.xml"/><Relationship Id="rId17" Type="http://schemas.openxmlformats.org/officeDocument/2006/relationships/image" Target="../media/image168.png"/><Relationship Id="rId2" Type="http://schemas.openxmlformats.org/officeDocument/2006/relationships/customXml" Target="../ink/ink365.xml"/><Relationship Id="rId16" Type="http://schemas.openxmlformats.org/officeDocument/2006/relationships/customXml" Target="../ink/ink37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7.xml"/><Relationship Id="rId11" Type="http://schemas.openxmlformats.org/officeDocument/2006/relationships/image" Target="../media/image164.png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10" Type="http://schemas.openxmlformats.org/officeDocument/2006/relationships/customXml" Target="../ink/ink369.xml"/><Relationship Id="rId19" Type="http://schemas.openxmlformats.org/officeDocument/2006/relationships/image" Target="../media/image171.png"/><Relationship Id="rId4" Type="http://schemas.openxmlformats.org/officeDocument/2006/relationships/customXml" Target="../ink/ink366.xml"/><Relationship Id="rId9" Type="http://schemas.openxmlformats.org/officeDocument/2006/relationships/image" Target="../media/image163.png"/><Relationship Id="rId14" Type="http://schemas.openxmlformats.org/officeDocument/2006/relationships/customXml" Target="../ink/ink37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7.xml"/><Relationship Id="rId13" Type="http://schemas.openxmlformats.org/officeDocument/2006/relationships/image" Target="../media/image177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" Type="http://schemas.openxmlformats.org/officeDocument/2006/relationships/image" Target="../media/image172.png"/><Relationship Id="rId21" Type="http://schemas.openxmlformats.org/officeDocument/2006/relationships/image" Target="../media/image163.png"/><Relationship Id="rId7" Type="http://schemas.openxmlformats.org/officeDocument/2006/relationships/image" Target="../media/image174.png"/><Relationship Id="rId12" Type="http://schemas.openxmlformats.org/officeDocument/2006/relationships/customXml" Target="../ink/ink379.xml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2" Type="http://schemas.openxmlformats.org/officeDocument/2006/relationships/customXml" Target="../ink/ink374.xml"/><Relationship Id="rId16" Type="http://schemas.openxmlformats.org/officeDocument/2006/relationships/customXml" Target="../ink/ink381.xml"/><Relationship Id="rId20" Type="http://schemas.openxmlformats.org/officeDocument/2006/relationships/customXml" Target="../ink/ink383.xml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76.xml"/><Relationship Id="rId11" Type="http://schemas.openxmlformats.org/officeDocument/2006/relationships/image" Target="../media/image176.png"/><Relationship Id="rId24" Type="http://schemas.openxmlformats.org/officeDocument/2006/relationships/customXml" Target="../ink/ink385.xml"/><Relationship Id="rId5" Type="http://schemas.openxmlformats.org/officeDocument/2006/relationships/image" Target="../media/image173.png"/><Relationship Id="rId15" Type="http://schemas.openxmlformats.org/officeDocument/2006/relationships/image" Target="../media/image160.png"/><Relationship Id="rId23" Type="http://schemas.openxmlformats.org/officeDocument/2006/relationships/image" Target="../media/image164.png"/><Relationship Id="rId28" Type="http://schemas.openxmlformats.org/officeDocument/2006/relationships/customXml" Target="../ink/ink387.xml"/><Relationship Id="rId10" Type="http://schemas.openxmlformats.org/officeDocument/2006/relationships/customXml" Target="../ink/ink378.xml"/><Relationship Id="rId19" Type="http://schemas.openxmlformats.org/officeDocument/2006/relationships/image" Target="../media/image162.png"/><Relationship Id="rId31" Type="http://schemas.openxmlformats.org/officeDocument/2006/relationships/image" Target="../media/image171.png"/><Relationship Id="rId4" Type="http://schemas.openxmlformats.org/officeDocument/2006/relationships/customXml" Target="../ink/ink375.xml"/><Relationship Id="rId9" Type="http://schemas.openxmlformats.org/officeDocument/2006/relationships/image" Target="../media/image175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66.png"/><Relationship Id="rId30" Type="http://schemas.openxmlformats.org/officeDocument/2006/relationships/customXml" Target="../ink/ink388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3.png"/><Relationship Id="rId18" Type="http://schemas.openxmlformats.org/officeDocument/2006/relationships/customXml" Target="../ink/ink397.xml"/><Relationship Id="rId26" Type="http://schemas.openxmlformats.org/officeDocument/2006/relationships/customXml" Target="../ink/ink401.xml"/><Relationship Id="rId39" Type="http://schemas.openxmlformats.org/officeDocument/2006/relationships/image" Target="../media/image187.png"/><Relationship Id="rId21" Type="http://schemas.openxmlformats.org/officeDocument/2006/relationships/image" Target="../media/image163.png"/><Relationship Id="rId34" Type="http://schemas.openxmlformats.org/officeDocument/2006/relationships/customXml" Target="../ink/ink405.xml"/><Relationship Id="rId42" Type="http://schemas.openxmlformats.org/officeDocument/2006/relationships/customXml" Target="../ink/ink409.xml"/><Relationship Id="rId47" Type="http://schemas.openxmlformats.org/officeDocument/2006/relationships/image" Target="../media/image191.png"/><Relationship Id="rId50" Type="http://schemas.openxmlformats.org/officeDocument/2006/relationships/customXml" Target="../ink/ink413.xml"/><Relationship Id="rId55" Type="http://schemas.openxmlformats.org/officeDocument/2006/relationships/image" Target="../media/image195.png"/><Relationship Id="rId63" Type="http://schemas.openxmlformats.org/officeDocument/2006/relationships/image" Target="../media/image199.png"/><Relationship Id="rId68" Type="http://schemas.openxmlformats.org/officeDocument/2006/relationships/customXml" Target="../ink/ink422.xml"/><Relationship Id="rId76" Type="http://schemas.openxmlformats.org/officeDocument/2006/relationships/customXml" Target="../ink/ink426.xml"/><Relationship Id="rId84" Type="http://schemas.openxmlformats.org/officeDocument/2006/relationships/customXml" Target="../ink/ink430.xml"/><Relationship Id="rId89" Type="http://schemas.openxmlformats.org/officeDocument/2006/relationships/image" Target="../media/image212.png"/><Relationship Id="rId7" Type="http://schemas.openxmlformats.org/officeDocument/2006/relationships/image" Target="../media/image180.png"/><Relationship Id="rId71" Type="http://schemas.openxmlformats.org/officeDocument/2006/relationships/image" Target="../media/image203.png"/><Relationship Id="rId2" Type="http://schemas.openxmlformats.org/officeDocument/2006/relationships/customXml" Target="../ink/ink389.xml"/><Relationship Id="rId16" Type="http://schemas.openxmlformats.org/officeDocument/2006/relationships/customXml" Target="../ink/ink396.xml"/><Relationship Id="rId29" Type="http://schemas.openxmlformats.org/officeDocument/2006/relationships/image" Target="../media/image168.png"/><Relationship Id="rId11" Type="http://schemas.openxmlformats.org/officeDocument/2006/relationships/image" Target="../media/image182.png"/><Relationship Id="rId24" Type="http://schemas.openxmlformats.org/officeDocument/2006/relationships/customXml" Target="../ink/ink400.xml"/><Relationship Id="rId32" Type="http://schemas.openxmlformats.org/officeDocument/2006/relationships/customXml" Target="../ink/ink404.xml"/><Relationship Id="rId37" Type="http://schemas.openxmlformats.org/officeDocument/2006/relationships/image" Target="../media/image186.png"/><Relationship Id="rId40" Type="http://schemas.openxmlformats.org/officeDocument/2006/relationships/customXml" Target="../ink/ink408.xml"/><Relationship Id="rId45" Type="http://schemas.openxmlformats.org/officeDocument/2006/relationships/image" Target="../media/image190.png"/><Relationship Id="rId53" Type="http://schemas.openxmlformats.org/officeDocument/2006/relationships/image" Target="../media/image194.png"/><Relationship Id="rId58" Type="http://schemas.openxmlformats.org/officeDocument/2006/relationships/customXml" Target="../ink/ink417.xml"/><Relationship Id="rId66" Type="http://schemas.openxmlformats.org/officeDocument/2006/relationships/customXml" Target="../ink/ink421.xml"/><Relationship Id="rId74" Type="http://schemas.openxmlformats.org/officeDocument/2006/relationships/customXml" Target="../ink/ink425.xml"/><Relationship Id="rId79" Type="http://schemas.openxmlformats.org/officeDocument/2006/relationships/image" Target="../media/image207.png"/><Relationship Id="rId87" Type="http://schemas.openxmlformats.org/officeDocument/2006/relationships/image" Target="../media/image211.png"/><Relationship Id="rId5" Type="http://schemas.openxmlformats.org/officeDocument/2006/relationships/image" Target="../media/image179.png"/><Relationship Id="rId61" Type="http://schemas.openxmlformats.org/officeDocument/2006/relationships/image" Target="../media/image198.png"/><Relationship Id="rId82" Type="http://schemas.openxmlformats.org/officeDocument/2006/relationships/customXml" Target="../ink/ink429.xml"/><Relationship Id="rId19" Type="http://schemas.openxmlformats.org/officeDocument/2006/relationships/image" Target="../media/image162.png"/><Relationship Id="rId4" Type="http://schemas.openxmlformats.org/officeDocument/2006/relationships/customXml" Target="../ink/ink390.xml"/><Relationship Id="rId9" Type="http://schemas.openxmlformats.org/officeDocument/2006/relationships/image" Target="../media/image181.png"/><Relationship Id="rId14" Type="http://schemas.openxmlformats.org/officeDocument/2006/relationships/customXml" Target="../ink/ink395.xml"/><Relationship Id="rId22" Type="http://schemas.openxmlformats.org/officeDocument/2006/relationships/customXml" Target="../ink/ink399.xml"/><Relationship Id="rId27" Type="http://schemas.openxmlformats.org/officeDocument/2006/relationships/image" Target="../media/image166.png"/><Relationship Id="rId30" Type="http://schemas.openxmlformats.org/officeDocument/2006/relationships/customXml" Target="../ink/ink403.xml"/><Relationship Id="rId35" Type="http://schemas.openxmlformats.org/officeDocument/2006/relationships/image" Target="../media/image185.png"/><Relationship Id="rId43" Type="http://schemas.openxmlformats.org/officeDocument/2006/relationships/image" Target="../media/image189.png"/><Relationship Id="rId48" Type="http://schemas.openxmlformats.org/officeDocument/2006/relationships/customXml" Target="../ink/ink412.xml"/><Relationship Id="rId56" Type="http://schemas.openxmlformats.org/officeDocument/2006/relationships/customXml" Target="../ink/ink416.xml"/><Relationship Id="rId64" Type="http://schemas.openxmlformats.org/officeDocument/2006/relationships/customXml" Target="../ink/ink420.xml"/><Relationship Id="rId69" Type="http://schemas.openxmlformats.org/officeDocument/2006/relationships/image" Target="../media/image202.png"/><Relationship Id="rId77" Type="http://schemas.openxmlformats.org/officeDocument/2006/relationships/image" Target="../media/image206.png"/><Relationship Id="rId8" Type="http://schemas.openxmlformats.org/officeDocument/2006/relationships/customXml" Target="../ink/ink392.xml"/><Relationship Id="rId51" Type="http://schemas.openxmlformats.org/officeDocument/2006/relationships/image" Target="../media/image193.png"/><Relationship Id="rId72" Type="http://schemas.openxmlformats.org/officeDocument/2006/relationships/customXml" Target="../ink/ink424.xml"/><Relationship Id="rId80" Type="http://schemas.openxmlformats.org/officeDocument/2006/relationships/customXml" Target="../ink/ink428.xml"/><Relationship Id="rId85" Type="http://schemas.openxmlformats.org/officeDocument/2006/relationships/image" Target="../media/image210.png"/><Relationship Id="rId3" Type="http://schemas.openxmlformats.org/officeDocument/2006/relationships/image" Target="../media/image178.png"/><Relationship Id="rId12" Type="http://schemas.openxmlformats.org/officeDocument/2006/relationships/customXml" Target="../ink/ink394.xml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33" Type="http://schemas.openxmlformats.org/officeDocument/2006/relationships/image" Target="../media/image184.png"/><Relationship Id="rId38" Type="http://schemas.openxmlformats.org/officeDocument/2006/relationships/customXml" Target="../ink/ink407.xml"/><Relationship Id="rId46" Type="http://schemas.openxmlformats.org/officeDocument/2006/relationships/customXml" Target="../ink/ink411.xml"/><Relationship Id="rId59" Type="http://schemas.openxmlformats.org/officeDocument/2006/relationships/image" Target="../media/image197.png"/><Relationship Id="rId67" Type="http://schemas.openxmlformats.org/officeDocument/2006/relationships/image" Target="../media/image201.png"/><Relationship Id="rId20" Type="http://schemas.openxmlformats.org/officeDocument/2006/relationships/customXml" Target="../ink/ink398.xml"/><Relationship Id="rId41" Type="http://schemas.openxmlformats.org/officeDocument/2006/relationships/image" Target="../media/image188.png"/><Relationship Id="rId54" Type="http://schemas.openxmlformats.org/officeDocument/2006/relationships/customXml" Target="../ink/ink415.xml"/><Relationship Id="rId62" Type="http://schemas.openxmlformats.org/officeDocument/2006/relationships/customXml" Target="../ink/ink419.xml"/><Relationship Id="rId70" Type="http://schemas.openxmlformats.org/officeDocument/2006/relationships/customXml" Target="../ink/ink423.xml"/><Relationship Id="rId75" Type="http://schemas.openxmlformats.org/officeDocument/2006/relationships/image" Target="../media/image205.png"/><Relationship Id="rId83" Type="http://schemas.openxmlformats.org/officeDocument/2006/relationships/image" Target="../media/image209.png"/><Relationship Id="rId88" Type="http://schemas.openxmlformats.org/officeDocument/2006/relationships/customXml" Target="../ink/ink4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1.xml"/><Relationship Id="rId15" Type="http://schemas.openxmlformats.org/officeDocument/2006/relationships/image" Target="../media/image160.png"/><Relationship Id="rId23" Type="http://schemas.openxmlformats.org/officeDocument/2006/relationships/image" Target="../media/image164.png"/><Relationship Id="rId28" Type="http://schemas.openxmlformats.org/officeDocument/2006/relationships/customXml" Target="../ink/ink402.xml"/><Relationship Id="rId36" Type="http://schemas.openxmlformats.org/officeDocument/2006/relationships/customXml" Target="../ink/ink406.xml"/><Relationship Id="rId49" Type="http://schemas.openxmlformats.org/officeDocument/2006/relationships/image" Target="../media/image192.png"/><Relationship Id="rId57" Type="http://schemas.openxmlformats.org/officeDocument/2006/relationships/image" Target="../media/image196.png"/><Relationship Id="rId10" Type="http://schemas.openxmlformats.org/officeDocument/2006/relationships/customXml" Target="../ink/ink393.xml"/><Relationship Id="rId31" Type="http://schemas.openxmlformats.org/officeDocument/2006/relationships/image" Target="../media/image171.png"/><Relationship Id="rId44" Type="http://schemas.openxmlformats.org/officeDocument/2006/relationships/customXml" Target="../ink/ink410.xml"/><Relationship Id="rId52" Type="http://schemas.openxmlformats.org/officeDocument/2006/relationships/customXml" Target="../ink/ink414.xml"/><Relationship Id="rId60" Type="http://schemas.openxmlformats.org/officeDocument/2006/relationships/customXml" Target="../ink/ink418.xml"/><Relationship Id="rId65" Type="http://schemas.openxmlformats.org/officeDocument/2006/relationships/image" Target="../media/image200.png"/><Relationship Id="rId73" Type="http://schemas.openxmlformats.org/officeDocument/2006/relationships/image" Target="../media/image204.png"/><Relationship Id="rId78" Type="http://schemas.openxmlformats.org/officeDocument/2006/relationships/customXml" Target="../ink/ink427.xml"/><Relationship Id="rId81" Type="http://schemas.openxmlformats.org/officeDocument/2006/relationships/image" Target="../media/image208.png"/><Relationship Id="rId86" Type="http://schemas.openxmlformats.org/officeDocument/2006/relationships/customXml" Target="../ink/ink43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customXml" Target="../ink/ink441.xml"/><Relationship Id="rId26" Type="http://schemas.openxmlformats.org/officeDocument/2006/relationships/customXml" Target="../ink/ink445.xml"/><Relationship Id="rId39" Type="http://schemas.openxmlformats.org/officeDocument/2006/relationships/image" Target="../media/image223.png"/><Relationship Id="rId21" Type="http://schemas.openxmlformats.org/officeDocument/2006/relationships/image" Target="../media/image215.png"/><Relationship Id="rId34" Type="http://schemas.openxmlformats.org/officeDocument/2006/relationships/customXml" Target="../ink/ink449.xml"/><Relationship Id="rId42" Type="http://schemas.openxmlformats.org/officeDocument/2006/relationships/customXml" Target="../ink/ink453.xml"/><Relationship Id="rId47" Type="http://schemas.openxmlformats.org/officeDocument/2006/relationships/image" Target="../media/image227.png"/><Relationship Id="rId50" Type="http://schemas.openxmlformats.org/officeDocument/2006/relationships/customXml" Target="../ink/ink457.xml"/><Relationship Id="rId55" Type="http://schemas.openxmlformats.org/officeDocument/2006/relationships/image" Target="../media/image231.png"/><Relationship Id="rId63" Type="http://schemas.openxmlformats.org/officeDocument/2006/relationships/image" Target="../media/image235.png"/><Relationship Id="rId68" Type="http://schemas.openxmlformats.org/officeDocument/2006/relationships/customXml" Target="../ink/ink466.xml"/><Relationship Id="rId7" Type="http://schemas.openxmlformats.org/officeDocument/2006/relationships/image" Target="../media/image162.png"/><Relationship Id="rId71" Type="http://schemas.openxmlformats.org/officeDocument/2006/relationships/image" Target="../media/image239.png"/><Relationship Id="rId2" Type="http://schemas.openxmlformats.org/officeDocument/2006/relationships/customXml" Target="../ink/ink433.xml"/><Relationship Id="rId16" Type="http://schemas.openxmlformats.org/officeDocument/2006/relationships/customXml" Target="../ink/ink440.xml"/><Relationship Id="rId29" Type="http://schemas.openxmlformats.org/officeDocument/2006/relationships/image" Target="../media/image190.png"/><Relationship Id="rId11" Type="http://schemas.openxmlformats.org/officeDocument/2006/relationships/image" Target="../media/image164.png"/><Relationship Id="rId24" Type="http://schemas.openxmlformats.org/officeDocument/2006/relationships/customXml" Target="../ink/ink444.xml"/><Relationship Id="rId32" Type="http://schemas.openxmlformats.org/officeDocument/2006/relationships/customXml" Target="../ink/ink448.xml"/><Relationship Id="rId37" Type="http://schemas.openxmlformats.org/officeDocument/2006/relationships/image" Target="../media/image222.png"/><Relationship Id="rId40" Type="http://schemas.openxmlformats.org/officeDocument/2006/relationships/customXml" Target="../ink/ink452.xml"/><Relationship Id="rId45" Type="http://schemas.openxmlformats.org/officeDocument/2006/relationships/image" Target="../media/image226.png"/><Relationship Id="rId53" Type="http://schemas.openxmlformats.org/officeDocument/2006/relationships/image" Target="../media/image230.png"/><Relationship Id="rId58" Type="http://schemas.openxmlformats.org/officeDocument/2006/relationships/customXml" Target="../ink/ink461.xml"/><Relationship Id="rId66" Type="http://schemas.openxmlformats.org/officeDocument/2006/relationships/customXml" Target="../ink/ink465.xml"/><Relationship Id="rId5" Type="http://schemas.openxmlformats.org/officeDocument/2006/relationships/image" Target="../media/image161.png"/><Relationship Id="rId15" Type="http://schemas.openxmlformats.org/officeDocument/2006/relationships/image" Target="../media/image166.png"/><Relationship Id="rId23" Type="http://schemas.openxmlformats.org/officeDocument/2006/relationships/image" Target="../media/image216.png"/><Relationship Id="rId28" Type="http://schemas.openxmlformats.org/officeDocument/2006/relationships/customXml" Target="../ink/ink446.xml"/><Relationship Id="rId36" Type="http://schemas.openxmlformats.org/officeDocument/2006/relationships/customXml" Target="../ink/ink450.xml"/><Relationship Id="rId49" Type="http://schemas.openxmlformats.org/officeDocument/2006/relationships/image" Target="../media/image228.png"/><Relationship Id="rId57" Type="http://schemas.openxmlformats.org/officeDocument/2006/relationships/image" Target="../media/image232.png"/><Relationship Id="rId61" Type="http://schemas.openxmlformats.org/officeDocument/2006/relationships/image" Target="../media/image234.png"/><Relationship Id="rId10" Type="http://schemas.openxmlformats.org/officeDocument/2006/relationships/customXml" Target="../ink/ink437.xml"/><Relationship Id="rId19" Type="http://schemas.openxmlformats.org/officeDocument/2006/relationships/image" Target="../media/image214.png"/><Relationship Id="rId31" Type="http://schemas.openxmlformats.org/officeDocument/2006/relationships/image" Target="../media/image219.png"/><Relationship Id="rId44" Type="http://schemas.openxmlformats.org/officeDocument/2006/relationships/customXml" Target="../ink/ink454.xml"/><Relationship Id="rId52" Type="http://schemas.openxmlformats.org/officeDocument/2006/relationships/customXml" Target="../ink/ink458.xml"/><Relationship Id="rId60" Type="http://schemas.openxmlformats.org/officeDocument/2006/relationships/customXml" Target="../ink/ink462.xml"/><Relationship Id="rId65" Type="http://schemas.openxmlformats.org/officeDocument/2006/relationships/image" Target="../media/image236.png"/><Relationship Id="rId73" Type="http://schemas.openxmlformats.org/officeDocument/2006/relationships/image" Target="../media/image240.png"/><Relationship Id="rId4" Type="http://schemas.openxmlformats.org/officeDocument/2006/relationships/customXml" Target="../ink/ink434.xml"/><Relationship Id="rId9" Type="http://schemas.openxmlformats.org/officeDocument/2006/relationships/image" Target="../media/image163.png"/><Relationship Id="rId14" Type="http://schemas.openxmlformats.org/officeDocument/2006/relationships/customXml" Target="../ink/ink439.xml"/><Relationship Id="rId22" Type="http://schemas.openxmlformats.org/officeDocument/2006/relationships/customXml" Target="../ink/ink443.xml"/><Relationship Id="rId27" Type="http://schemas.openxmlformats.org/officeDocument/2006/relationships/image" Target="../media/image218.png"/><Relationship Id="rId30" Type="http://schemas.openxmlformats.org/officeDocument/2006/relationships/customXml" Target="../ink/ink447.xml"/><Relationship Id="rId35" Type="http://schemas.openxmlformats.org/officeDocument/2006/relationships/image" Target="../media/image221.png"/><Relationship Id="rId43" Type="http://schemas.openxmlformats.org/officeDocument/2006/relationships/image" Target="../media/image225.png"/><Relationship Id="rId48" Type="http://schemas.openxmlformats.org/officeDocument/2006/relationships/customXml" Target="../ink/ink456.xml"/><Relationship Id="rId56" Type="http://schemas.openxmlformats.org/officeDocument/2006/relationships/customXml" Target="../ink/ink460.xml"/><Relationship Id="rId64" Type="http://schemas.openxmlformats.org/officeDocument/2006/relationships/customXml" Target="../ink/ink464.xml"/><Relationship Id="rId69" Type="http://schemas.openxmlformats.org/officeDocument/2006/relationships/image" Target="../media/image238.png"/><Relationship Id="rId8" Type="http://schemas.openxmlformats.org/officeDocument/2006/relationships/customXml" Target="../ink/ink436.xml"/><Relationship Id="rId51" Type="http://schemas.openxmlformats.org/officeDocument/2006/relationships/image" Target="../media/image229.png"/><Relationship Id="rId72" Type="http://schemas.openxmlformats.org/officeDocument/2006/relationships/customXml" Target="../ink/ink468.xml"/><Relationship Id="rId3" Type="http://schemas.openxmlformats.org/officeDocument/2006/relationships/image" Target="../media/image160.png"/><Relationship Id="rId12" Type="http://schemas.openxmlformats.org/officeDocument/2006/relationships/customXml" Target="../ink/ink438.xml"/><Relationship Id="rId17" Type="http://schemas.openxmlformats.org/officeDocument/2006/relationships/image" Target="../media/image213.png"/><Relationship Id="rId25" Type="http://schemas.openxmlformats.org/officeDocument/2006/relationships/image" Target="../media/image217.png"/><Relationship Id="rId33" Type="http://schemas.openxmlformats.org/officeDocument/2006/relationships/image" Target="../media/image220.png"/><Relationship Id="rId38" Type="http://schemas.openxmlformats.org/officeDocument/2006/relationships/customXml" Target="../ink/ink451.xml"/><Relationship Id="rId46" Type="http://schemas.openxmlformats.org/officeDocument/2006/relationships/customXml" Target="../ink/ink455.xml"/><Relationship Id="rId59" Type="http://schemas.openxmlformats.org/officeDocument/2006/relationships/image" Target="../media/image233.png"/><Relationship Id="rId67" Type="http://schemas.openxmlformats.org/officeDocument/2006/relationships/image" Target="../media/image237.png"/><Relationship Id="rId20" Type="http://schemas.openxmlformats.org/officeDocument/2006/relationships/customXml" Target="../ink/ink442.xml"/><Relationship Id="rId41" Type="http://schemas.openxmlformats.org/officeDocument/2006/relationships/image" Target="../media/image224.png"/><Relationship Id="rId54" Type="http://schemas.openxmlformats.org/officeDocument/2006/relationships/customXml" Target="../ink/ink459.xml"/><Relationship Id="rId62" Type="http://schemas.openxmlformats.org/officeDocument/2006/relationships/customXml" Target="../ink/ink463.xml"/><Relationship Id="rId70" Type="http://schemas.openxmlformats.org/officeDocument/2006/relationships/customXml" Target="../ink/ink46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24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svg"/><Relationship Id="rId7" Type="http://schemas.openxmlformats.org/officeDocument/2006/relationships/image" Target="../media/image252.sv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250.svg"/><Relationship Id="rId4" Type="http://schemas.openxmlformats.org/officeDocument/2006/relationships/image" Target="../media/image2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80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jpg"/><Relationship Id="rId3" Type="http://schemas.openxmlformats.org/officeDocument/2006/relationships/image" Target="../media/image241.png"/><Relationship Id="rId7" Type="http://schemas.microsoft.com/office/2007/relationships/hdphoto" Target="../media/hdphoto1.wdp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2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10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11.png"/><Relationship Id="rId24" Type="http://schemas.openxmlformats.org/officeDocument/2006/relationships/customXml" Target="../ink/ink16.xml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image" Target="../media/image20.png"/><Relationship Id="rId10" Type="http://schemas.openxmlformats.org/officeDocument/2006/relationships/customXml" Target="../ink/ink9.xml"/><Relationship Id="rId19" Type="http://schemas.openxmlformats.org/officeDocument/2006/relationships/image" Target="../media/image15.png"/><Relationship Id="rId4" Type="http://schemas.openxmlformats.org/officeDocument/2006/relationships/customXml" Target="../ink/ink6.xml"/><Relationship Id="rId9" Type="http://schemas.openxmlformats.org/officeDocument/2006/relationships/image" Target="../media/image1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6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3.png"/><Relationship Id="rId4" Type="http://schemas.openxmlformats.org/officeDocument/2006/relationships/image" Target="../media/image24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26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23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customXml" Target="../ink/ink18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11" Type="http://schemas.openxmlformats.org/officeDocument/2006/relationships/image" Target="../media/image25.png"/><Relationship Id="rId24" Type="http://schemas.openxmlformats.org/officeDocument/2006/relationships/customXml" Target="../ink/ink29.xml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image" Target="../media/image20.png"/><Relationship Id="rId10" Type="http://schemas.openxmlformats.org/officeDocument/2006/relationships/customXml" Target="../ink/ink22.xml"/><Relationship Id="rId19" Type="http://schemas.openxmlformats.org/officeDocument/2006/relationships/image" Target="../media/image29.png"/><Relationship Id="rId4" Type="http://schemas.openxmlformats.org/officeDocument/2006/relationships/customXml" Target="../ink/ink19.xml"/><Relationship Id="rId9" Type="http://schemas.openxmlformats.org/officeDocument/2006/relationships/image" Target="../media/image24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svg"/><Relationship Id="rId5" Type="http://schemas.openxmlformats.org/officeDocument/2006/relationships/image" Target="../media/image247.png"/><Relationship Id="rId4" Type="http://schemas.openxmlformats.org/officeDocument/2006/relationships/image" Target="../media/image28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2.xml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customXml" Target="../ink/ink46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1.xml"/><Relationship Id="rId5" Type="http://schemas.openxmlformats.org/officeDocument/2006/relationships/image" Target="../media/image283.png"/><Relationship Id="rId4" Type="http://schemas.openxmlformats.org/officeDocument/2006/relationships/customXml" Target="../ink/ink470.xml"/><Relationship Id="rId9" Type="http://schemas.openxmlformats.org/officeDocument/2006/relationships/image" Target="../media/image28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6.xml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customXml" Target="../ink/ink47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5.xml"/><Relationship Id="rId5" Type="http://schemas.openxmlformats.org/officeDocument/2006/relationships/image" Target="../media/image283.png"/><Relationship Id="rId4" Type="http://schemas.openxmlformats.org/officeDocument/2006/relationships/customXml" Target="../ink/ink474.xml"/><Relationship Id="rId9" Type="http://schemas.openxmlformats.org/officeDocument/2006/relationships/image" Target="../media/image2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86.png"/><Relationship Id="rId7" Type="http://schemas.openxmlformats.org/officeDocument/2006/relationships/image" Target="../media/image80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76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90.png"/><Relationship Id="rId7" Type="http://schemas.openxmlformats.org/officeDocument/2006/relationships/image" Target="../media/image7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11" Type="http://schemas.openxmlformats.org/officeDocument/2006/relationships/image" Target="../media/image294.png"/><Relationship Id="rId5" Type="http://schemas.openxmlformats.org/officeDocument/2006/relationships/image" Target="../media/image292.png"/><Relationship Id="rId10" Type="http://schemas.openxmlformats.org/officeDocument/2006/relationships/image" Target="../media/image76.svg"/><Relationship Id="rId4" Type="http://schemas.openxmlformats.org/officeDocument/2006/relationships/image" Target="../media/image291.png"/><Relationship Id="rId9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300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svg"/><Relationship Id="rId4" Type="http://schemas.openxmlformats.org/officeDocument/2006/relationships/image" Target="../media/image2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25.png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" Type="http://schemas.openxmlformats.org/officeDocument/2006/relationships/image" Target="../media/image35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3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.xml"/><Relationship Id="rId11" Type="http://schemas.openxmlformats.org/officeDocument/2006/relationships/image" Target="../media/image24.png"/><Relationship Id="rId24" Type="http://schemas.openxmlformats.org/officeDocument/2006/relationships/customXml" Target="../ink/ink42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44.xml"/><Relationship Id="rId10" Type="http://schemas.openxmlformats.org/officeDocument/2006/relationships/customXml" Target="../ink/ink35.xml"/><Relationship Id="rId19" Type="http://schemas.openxmlformats.org/officeDocument/2006/relationships/image" Target="../media/image28.png"/><Relationship Id="rId4" Type="http://schemas.openxmlformats.org/officeDocument/2006/relationships/customXml" Target="../ink/ink32.xml"/><Relationship Id="rId9" Type="http://schemas.openxmlformats.org/officeDocument/2006/relationships/image" Target="../media/image23.png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32.png"/><Relationship Id="rId30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8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3134"/>
                <a:ext cx="13421880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-16645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449" y="-32485"/>
                <a:ext cx="11608920" cy="5435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6070F88A-AF48-14EB-6A6D-9729B1C01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4879" y="5297773"/>
            <a:ext cx="6322242" cy="1258992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Phillip Parisi – MS Thesis Defense</a:t>
            </a:r>
          </a:p>
          <a:p>
            <a:r>
              <a:rPr lang="en-US" dirty="0">
                <a:solidFill>
                  <a:schemeClr val="bg1"/>
                </a:solidFill>
              </a:rPr>
              <a:t>April 5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, 2023</a:t>
            </a:r>
          </a:p>
          <a:p>
            <a:r>
              <a:rPr lang="en-US" dirty="0">
                <a:solidFill>
                  <a:schemeClr val="bg1"/>
                </a:solidFill>
              </a:rPr>
              <a:t>University of Rhode Island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209" y="1908351"/>
                <a:ext cx="12991320" cy="33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4889" y="1884591"/>
                <a:ext cx="12931560" cy="2919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326518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Multi-Beam Sonar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9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Line arrow: Counter-clockwise curve with solid fill">
            <a:extLst>
              <a:ext uri="{FF2B5EF4-FFF2-40B4-BE49-F238E27FC236}">
                <a16:creationId xmlns:a16="http://schemas.microsoft.com/office/drawing/2014/main" id="{19DC98C7-D88F-EFCD-B8AD-7C26991807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9453040" flipV="1">
            <a:off x="7610041" y="1268560"/>
            <a:ext cx="914400" cy="976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09DE9-08AF-DA41-F59B-45AF6815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45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AC2A8-ED92-ECA7-F5B3-637A3400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438275"/>
            <a:ext cx="8201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24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B47B0-6E50-99F4-1B31-CE904996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871662"/>
            <a:ext cx="81724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83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ED8D7-18D3-E233-0A05-B6BE8357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947862"/>
            <a:ext cx="74961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17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425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039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059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8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CFD4AA-71E2-CE09-B899-18B239C6CDD9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49B8-1A7B-CED0-927C-06866EE6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2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BDD9E0A0-34A6-604B-BC95-094C5DE69D0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A2407C-6A13-0960-7AD5-4C901D60616E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inputs</a:t>
            </a:r>
            <a:endParaRPr lang="en-US" sz="40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A14AA5-1FF3-5623-41B9-D2A9E3CDE6F5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F61E2-0977-458C-B9DB-3F21DB2B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160" y="188801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D8DD19CD-4519-1903-51B8-E3E9E26180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C815E-F290-4776-E865-10CB3BEC9F31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outputs</a:t>
            </a:r>
            <a:endParaRPr lang="en-US" sz="40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8B24DE0-CE4F-8B12-6AD6-59E6E214D4EE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F9B7F-25E5-E150-FA25-29BBDAFA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/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FA429-A2F3-B7C3-54AD-A78F086F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580" y="560677"/>
                <a:ext cx="5496839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D9906D-EE7D-C7E9-B4BF-6DFBF9CD3FA3}"/>
              </a:ext>
            </a:extLst>
          </p:cNvPr>
          <p:cNvSpPr/>
          <p:nvPr/>
        </p:nvSpPr>
        <p:spPr>
          <a:xfrm>
            <a:off x="4356652" y="410212"/>
            <a:ext cx="3478695" cy="10031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D8DD19CD-4519-1903-51B8-E3E9E2618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402452">
            <a:off x="4418224" y="3305950"/>
            <a:ext cx="914400" cy="94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C815E-F290-4776-E865-10CB3BEC9F31}"/>
              </a:ext>
            </a:extLst>
          </p:cNvPr>
          <p:cNvSpPr txBox="1"/>
          <p:nvPr/>
        </p:nvSpPr>
        <p:spPr>
          <a:xfrm>
            <a:off x="4241544" y="2564699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outputs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2DD900-EDA4-5987-92B3-F248E9F1BBA6}"/>
                  </a:ext>
                </a:extLst>
              </p14:cNvPr>
              <p14:cNvContentPartPr/>
              <p14:nvPr/>
            </p14:nvContentPartPr>
            <p14:xfrm>
              <a:off x="3001351" y="558507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2DD900-EDA4-5987-92B3-F248E9F1BB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5351" y="5549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BC041F-E9D2-FF2B-F2ED-A5B847A05E67}"/>
                  </a:ext>
                </a:extLst>
              </p14:cNvPr>
              <p14:cNvContentPartPr/>
              <p14:nvPr/>
            </p14:nvContentPartPr>
            <p14:xfrm>
              <a:off x="3140311" y="548607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BC041F-E9D2-FF2B-F2ED-A5B847A05E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4311" y="5450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518818-1038-6041-F9E3-5B15FBB6C5B1}"/>
                  </a:ext>
                </a:extLst>
              </p14:cNvPr>
              <p14:cNvContentPartPr/>
              <p14:nvPr/>
            </p14:nvContentPartPr>
            <p14:xfrm>
              <a:off x="3289711" y="543639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518818-1038-6041-F9E3-5B15FBB6C5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3711" y="54003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D47B1F-F09B-CC77-AFB1-978CBBCFF692}"/>
                  </a:ext>
                </a:extLst>
              </p14:cNvPr>
              <p14:cNvContentPartPr/>
              <p14:nvPr/>
            </p14:nvContentPartPr>
            <p14:xfrm>
              <a:off x="3428671" y="532695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D47B1F-F09B-CC77-AFB1-978CBBCFF6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2671" y="52913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E5D880-D991-E778-68DB-A814A23122EF}"/>
                  </a:ext>
                </a:extLst>
              </p14:cNvPr>
              <p14:cNvContentPartPr/>
              <p14:nvPr/>
            </p14:nvContentPartPr>
            <p14:xfrm>
              <a:off x="3627391" y="518799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E5D880-D991-E778-68DB-A814A23122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1391" y="5151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8FF7D8-438E-938F-286D-4B79E1B22835}"/>
                  </a:ext>
                </a:extLst>
              </p14:cNvPr>
              <p14:cNvContentPartPr/>
              <p14:nvPr/>
            </p14:nvContentPartPr>
            <p14:xfrm>
              <a:off x="3826471" y="510807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8FF7D8-438E-938F-286D-4B79E1B228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0471" y="5072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D679A3-149A-AF86-58E2-7E826D10FB1A}"/>
                  </a:ext>
                </a:extLst>
              </p14:cNvPr>
              <p14:cNvContentPartPr/>
              <p14:nvPr/>
            </p14:nvContentPartPr>
            <p14:xfrm>
              <a:off x="4034911" y="5017351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D679A3-149A-AF86-58E2-7E826D10FB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8911" y="498135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AD2A694-3E22-5398-FC78-8F2E1C07ECF2}"/>
                  </a:ext>
                </a:extLst>
              </p14:cNvPr>
              <p14:cNvContentPartPr/>
              <p14:nvPr/>
            </p14:nvContentPartPr>
            <p14:xfrm>
              <a:off x="4253791" y="4889911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AD2A694-3E22-5398-FC78-8F2E1C07EC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7791" y="48539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4576ED-491C-3073-7ED6-B52E64186641}"/>
                  </a:ext>
                </a:extLst>
              </p14:cNvPr>
              <p14:cNvContentPartPr/>
              <p14:nvPr/>
            </p14:nvContentPartPr>
            <p14:xfrm>
              <a:off x="4452151" y="4770391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4576ED-491C-3073-7ED6-B52E641866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6511" y="47347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E39C97B-CEFB-2A65-2B2C-7BF510BDDA92}"/>
                  </a:ext>
                </a:extLst>
              </p14:cNvPr>
              <p14:cNvContentPartPr/>
              <p14:nvPr/>
            </p14:nvContentPartPr>
            <p14:xfrm>
              <a:off x="4710991" y="4641511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E39C97B-CEFB-2A65-2B2C-7BF510BDDA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4991" y="46055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2D3AC6-C855-8541-6509-5252F5B06F55}"/>
                  </a:ext>
                </a:extLst>
              </p14:cNvPr>
              <p14:cNvContentPartPr/>
              <p14:nvPr/>
            </p14:nvContentPartPr>
            <p14:xfrm>
              <a:off x="4869751" y="4561591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2D3AC6-C855-8541-6509-5252F5B06F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3751" y="45255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0E731A-F8D6-451F-2CE3-BA9980DE69DB}"/>
                  </a:ext>
                </a:extLst>
              </p14:cNvPr>
              <p14:cNvContentPartPr/>
              <p14:nvPr/>
            </p14:nvContentPartPr>
            <p14:xfrm>
              <a:off x="4979191" y="447231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0E731A-F8D6-451F-2CE3-BA9980DE69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3191" y="44366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71EBA8-6A5D-2C66-DE7A-58309DCD6056}"/>
                  </a:ext>
                </a:extLst>
              </p14:cNvPr>
              <p14:cNvContentPartPr/>
              <p14:nvPr/>
            </p14:nvContentPartPr>
            <p14:xfrm>
              <a:off x="5177551" y="4362871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71EBA8-6A5D-2C66-DE7A-58309DCD60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1911" y="43272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4F49C7D-7490-EB2D-8068-D34BFEFD558F}"/>
                  </a:ext>
                </a:extLst>
              </p14:cNvPr>
              <p14:cNvContentPartPr/>
              <p14:nvPr/>
            </p14:nvContentPartPr>
            <p14:xfrm>
              <a:off x="5356471" y="4253431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4F49C7D-7490-EB2D-8068-D34BFEFD55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0831" y="42177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C6AA483-0F81-93C7-3D2E-335BC77DABE9}"/>
                  </a:ext>
                </a:extLst>
              </p14:cNvPr>
              <p14:cNvContentPartPr/>
              <p14:nvPr/>
            </p14:nvContentPartPr>
            <p14:xfrm>
              <a:off x="5555551" y="4194031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C6AA483-0F81-93C7-3D2E-335BC77DAB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19911" y="41580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F5EA095-1129-7BC2-A825-1DD9726B9C9F}"/>
                  </a:ext>
                </a:extLst>
              </p14:cNvPr>
              <p14:cNvContentPartPr/>
              <p14:nvPr/>
            </p14:nvContentPartPr>
            <p14:xfrm>
              <a:off x="5734471" y="4074511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F5EA095-1129-7BC2-A825-1DD9726B9C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8831" y="4038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C24D6A-071F-CC00-763A-D689273715BC}"/>
                  </a:ext>
                </a:extLst>
              </p14:cNvPr>
              <p14:cNvContentPartPr/>
              <p14:nvPr/>
            </p14:nvContentPartPr>
            <p14:xfrm>
              <a:off x="5973151" y="3965071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C24D6A-071F-CC00-763A-D689273715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7511" y="39294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DBD241-A841-9E02-FB62-79E9848509C4}"/>
                  </a:ext>
                </a:extLst>
              </p14:cNvPr>
              <p14:cNvContentPartPr/>
              <p14:nvPr/>
            </p14:nvContentPartPr>
            <p14:xfrm>
              <a:off x="6191671" y="3855991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DBD241-A841-9E02-FB62-79E9848509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5671" y="3819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BA75965-C5C9-5265-E5F0-554ADB80A80B}"/>
                  </a:ext>
                </a:extLst>
              </p14:cNvPr>
              <p14:cNvContentPartPr/>
              <p14:nvPr/>
            </p14:nvContentPartPr>
            <p14:xfrm>
              <a:off x="6440431" y="3756631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BA75965-C5C9-5265-E5F0-554ADB80A8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4431" y="3720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A09C929-23BC-3216-3171-55B4910CD4B3}"/>
                  </a:ext>
                </a:extLst>
              </p14:cNvPr>
              <p14:cNvContentPartPr/>
              <p14:nvPr/>
            </p14:nvContentPartPr>
            <p14:xfrm>
              <a:off x="6639151" y="3637471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A09C929-23BC-3216-3171-55B4910CD4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3151" y="36014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713F219-1D89-C1AA-4BB2-22C70589A44C}"/>
                  </a:ext>
                </a:extLst>
              </p14:cNvPr>
              <p14:cNvContentPartPr/>
              <p14:nvPr/>
            </p14:nvContentPartPr>
            <p14:xfrm>
              <a:off x="6867751" y="3508231"/>
              <a:ext cx="360" cy="2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713F219-1D89-C1AA-4BB2-22C70589A44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31751" y="347259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9D88820-A1C5-2040-C77C-2810ABC5E163}"/>
                  </a:ext>
                </a:extLst>
              </p14:cNvPr>
              <p14:cNvContentPartPr/>
              <p14:nvPr/>
            </p14:nvContentPartPr>
            <p14:xfrm>
              <a:off x="7036591" y="3408871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9D88820-A1C5-2040-C77C-2810ABC5E1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0951" y="3372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7C3F1CD-A863-FD45-B577-83B6ED78B766}"/>
                  </a:ext>
                </a:extLst>
              </p14:cNvPr>
              <p14:cNvContentPartPr/>
              <p14:nvPr/>
            </p14:nvContentPartPr>
            <p14:xfrm>
              <a:off x="7304791" y="3279631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7C3F1CD-A863-FD45-B577-83B6ED78B7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69151" y="3243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A762D7-7802-66CB-A557-E5DE08B6EB03}"/>
                  </a:ext>
                </a:extLst>
              </p14:cNvPr>
              <p14:cNvContentPartPr/>
              <p14:nvPr/>
            </p14:nvContentPartPr>
            <p14:xfrm>
              <a:off x="7513951" y="3150391"/>
              <a:ext cx="21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A762D7-7802-66CB-A557-E5DE08B6EB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77951" y="311475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1FF2451-43F6-EF04-A990-45FC00198935}"/>
                  </a:ext>
                </a:extLst>
              </p14:cNvPr>
              <p14:cNvContentPartPr/>
              <p14:nvPr/>
            </p14:nvContentPartPr>
            <p14:xfrm>
              <a:off x="7732111" y="3020791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1FF2451-43F6-EF04-A990-45FC001989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6471" y="29851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6696AB7-A9BA-5BBE-2836-8BB7957B339F}"/>
                  </a:ext>
                </a:extLst>
              </p14:cNvPr>
              <p14:cNvContentPartPr/>
              <p14:nvPr/>
            </p14:nvContentPartPr>
            <p14:xfrm>
              <a:off x="7920751" y="2912071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6696AB7-A9BA-5BBE-2836-8BB7957B33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5111" y="28760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CAD55B4-7CE0-7853-9A4D-E09D80720C42}"/>
                  </a:ext>
                </a:extLst>
              </p14:cNvPr>
              <p14:cNvContentPartPr/>
              <p14:nvPr/>
            </p14:nvContentPartPr>
            <p14:xfrm>
              <a:off x="8089951" y="2802631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CAD55B4-7CE0-7853-9A4D-E09D80720C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4311" y="27666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08D84F7-2A0C-BC85-44BE-EFD000FE5F62}"/>
                  </a:ext>
                </a:extLst>
              </p14:cNvPr>
              <p14:cNvContentPartPr/>
              <p14:nvPr/>
            </p14:nvContentPartPr>
            <p14:xfrm>
              <a:off x="8259151" y="2693191"/>
              <a:ext cx="21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08D84F7-2A0C-BC85-44BE-EFD000FE5F6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23151" y="265719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505AC2-BEB5-1F77-8F29-97B208C30B3E}"/>
                  </a:ext>
                </a:extLst>
              </p14:cNvPr>
              <p14:cNvContentPartPr/>
              <p14:nvPr/>
            </p14:nvContentPartPr>
            <p14:xfrm>
              <a:off x="8477671" y="2583751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505AC2-BEB5-1F77-8F29-97B208C30B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42031" y="254811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132B068-E0FF-9833-84DA-5C8F14019F9A}"/>
                  </a:ext>
                </a:extLst>
              </p14:cNvPr>
              <p14:cNvContentPartPr/>
              <p14:nvPr/>
            </p14:nvContentPartPr>
            <p14:xfrm>
              <a:off x="8706631" y="2454511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132B068-E0FF-9833-84DA-5C8F14019F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70631" y="241887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24778AF-F9FF-0B1B-78F2-451A2168B673}"/>
                  </a:ext>
                </a:extLst>
              </p14:cNvPr>
              <p14:cNvContentPartPr/>
              <p14:nvPr/>
            </p14:nvContentPartPr>
            <p14:xfrm>
              <a:off x="8944951" y="2355151"/>
              <a:ext cx="21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24778AF-F9FF-0B1B-78F2-451A2168B67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09311" y="2319151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C2A559C-D44C-E4E0-EEAD-830945F84A88}"/>
                  </a:ext>
                </a:extLst>
              </p14:cNvPr>
              <p14:cNvContentPartPr/>
              <p14:nvPr/>
            </p14:nvContentPartPr>
            <p14:xfrm>
              <a:off x="9163471" y="2243911"/>
              <a:ext cx="360" cy="2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C2A559C-D44C-E4E0-EEAD-830945F84A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127471" y="220827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60D2746-571A-CF7A-B090-B125EC9A19DC}"/>
                  </a:ext>
                </a:extLst>
              </p14:cNvPr>
              <p14:cNvContentPartPr/>
              <p14:nvPr/>
            </p14:nvContentPartPr>
            <p14:xfrm>
              <a:off x="9372271" y="213663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60D2746-571A-CF7A-B090-B125EC9A19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6631" y="210099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CC5706D-D7E3-1DD0-5398-2CC94C429BC1}"/>
                  </a:ext>
                </a:extLst>
              </p14:cNvPr>
              <p14:cNvContentPartPr/>
              <p14:nvPr/>
            </p14:nvContentPartPr>
            <p14:xfrm>
              <a:off x="9600871" y="2027191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CC5706D-D7E3-1DD0-5398-2CC94C429B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65231" y="199155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4B3BDEC-2293-B740-C72F-590D62FAF34F}"/>
                  </a:ext>
                </a:extLst>
              </p14:cNvPr>
              <p14:cNvContentPartPr/>
              <p14:nvPr/>
            </p14:nvContentPartPr>
            <p14:xfrm>
              <a:off x="9709951" y="1967791"/>
              <a:ext cx="360" cy="2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4B3BDEC-2293-B740-C72F-590D62FAF3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74311" y="1931791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BEA1F98-9342-6C85-4FAF-DFDC131E9503}"/>
                  </a:ext>
                </a:extLst>
              </p14:cNvPr>
              <p14:cNvContentPartPr/>
              <p14:nvPr/>
            </p14:nvContentPartPr>
            <p14:xfrm>
              <a:off x="9849271" y="1887871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BEA1F98-9342-6C85-4FAF-DFDC131E95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3631" y="1851871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Subtitle 2">
            <a:extLst>
              <a:ext uri="{FF2B5EF4-FFF2-40B4-BE49-F238E27FC236}">
                <a16:creationId xmlns:a16="http://schemas.microsoft.com/office/drawing/2014/main" id="{7789164B-3FFA-5D6C-4353-A8739281AA5B}"/>
              </a:ext>
            </a:extLst>
          </p:cNvPr>
          <p:cNvSpPr txBox="1">
            <a:spLocks/>
          </p:cNvSpPr>
          <p:nvPr/>
        </p:nvSpPr>
        <p:spPr>
          <a:xfrm>
            <a:off x="8011546" y="193124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B0F0"/>
                </a:solidFill>
              </a:rPr>
              <a:t>parametric model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79903-9665-D0B0-F00D-22A381A1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3422B-29DD-729D-C403-67A4103D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9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7" y="2318585"/>
            <a:ext cx="5196870" cy="41416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65FD35-3C0F-3E21-3123-E0394E1EAAC1}"/>
              </a:ext>
            </a:extLst>
          </p:cNvPr>
          <p:cNvGrpSpPr/>
          <p:nvPr/>
        </p:nvGrpSpPr>
        <p:grpSpPr>
          <a:xfrm>
            <a:off x="8770332" y="6395275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14:cNvPr>
              <p14:cNvContentPartPr/>
              <p14:nvPr/>
            </p14:nvContentPartPr>
            <p14:xfrm>
              <a:off x="9881096" y="2318585"/>
              <a:ext cx="225296" cy="3363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3101" y="2300598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6221551" y="4889911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03911" y="4871911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6231271" y="2917471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13631" y="2899471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6160711" y="3040951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43071" y="3023311"/>
                <a:ext cx="138600" cy="18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664137E-2984-365F-8741-076715E33755}"/>
              </a:ext>
            </a:extLst>
          </p:cNvPr>
          <p:cNvGrpSpPr/>
          <p:nvPr/>
        </p:nvGrpSpPr>
        <p:grpSpPr>
          <a:xfrm>
            <a:off x="6013111" y="2682656"/>
            <a:ext cx="218160" cy="280080"/>
            <a:chOff x="5933191" y="2513191"/>
            <a:chExt cx="218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14:cNvPr>
                <p14:cNvContentPartPr/>
                <p14:nvPr/>
              </p14:nvContentPartPr>
              <p14:xfrm>
                <a:off x="5943271" y="2513191"/>
                <a:ext cx="20736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5271" y="2495191"/>
                  <a:ext cx="243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14:cNvPr>
                <p14:cNvContentPartPr/>
                <p14:nvPr/>
              </p14:nvContentPartPr>
              <p14:xfrm>
                <a:off x="5933191" y="2604991"/>
                <a:ext cx="21816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5551" y="2586991"/>
                  <a:ext cx="25380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/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FD7221-5AAB-107D-793D-7A0DD216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1369671" y="3139442"/>
              <a:ext cx="3027828" cy="162425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73" y="3103443"/>
                <a:ext cx="3099465" cy="1695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1512275" y="3289430"/>
              <a:ext cx="52749" cy="184669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333" y="3271431"/>
                <a:ext cx="88274" cy="1882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1250188" y="4914400"/>
              <a:ext cx="2772119" cy="457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2190" y="4896400"/>
                <a:ext cx="2807756" cy="81358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4264593" y="4834720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823235" y="2872189"/>
              <a:ext cx="225296" cy="33635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240" y="2854202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1625409" y="4389399"/>
              <a:ext cx="45719" cy="5123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7409" y="4371358"/>
                <a:ext cx="81358" cy="8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2279130" y="4139689"/>
              <a:ext cx="45719" cy="7308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0988" y="4121687"/>
                <a:ext cx="81641" cy="108732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2828326" y="3826735"/>
            <a:ext cx="293932" cy="114872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4417" y="3342343"/>
                  <a:ext cx="179336" cy="1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46927" y="3527539"/>
                  <a:ext cx="163797" cy="15533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3552908" y="3347769"/>
              <a:ext cx="45719" cy="6745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4908" y="3329829"/>
                <a:ext cx="81358" cy="10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3829013" y="3778800"/>
              <a:ext cx="45719" cy="703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013" y="3760857"/>
                <a:ext cx="81358" cy="10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4334263" y="3297403"/>
              <a:ext cx="65460" cy="5036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6279" y="3279415"/>
                <a:ext cx="101067" cy="8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2089775" y="4603997"/>
              <a:ext cx="45719" cy="5260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1775" y="4586104"/>
                <a:ext cx="81358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/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8EFB3-9CE9-6A49-9C18-CF716FD4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5" y="1524358"/>
                <a:ext cx="5496839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7" y="2318585"/>
            <a:ext cx="5196870" cy="41416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65FD35-3C0F-3E21-3123-E0394E1EAAC1}"/>
              </a:ext>
            </a:extLst>
          </p:cNvPr>
          <p:cNvGrpSpPr/>
          <p:nvPr/>
        </p:nvGrpSpPr>
        <p:grpSpPr>
          <a:xfrm>
            <a:off x="8770332" y="6395275"/>
            <a:ext cx="139340" cy="159359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746F32-2668-B894-CEF1-BEB714EE5C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825" y="4890200"/>
                  <a:ext cx="396277" cy="417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90C710-2391-0C1C-9537-2050B8466A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0830" y="4865722"/>
                  <a:ext cx="313749" cy="4050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14:cNvPr>
              <p14:cNvContentPartPr/>
              <p14:nvPr/>
            </p14:nvContentPartPr>
            <p14:xfrm>
              <a:off x="9881096" y="2318585"/>
              <a:ext cx="225296" cy="33635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0FCB9-EC54-22B8-7FA8-BEEF13B360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63101" y="2300598"/>
                <a:ext cx="260926" cy="37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6221551" y="4889911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03551" y="4871911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6231271" y="2917471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13271" y="2899471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6160711" y="3040951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42711" y="3022951"/>
                <a:ext cx="138600" cy="18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664137E-2984-365F-8741-076715E33755}"/>
              </a:ext>
            </a:extLst>
          </p:cNvPr>
          <p:cNvGrpSpPr/>
          <p:nvPr/>
        </p:nvGrpSpPr>
        <p:grpSpPr>
          <a:xfrm>
            <a:off x="6013111" y="2682656"/>
            <a:ext cx="218160" cy="280080"/>
            <a:chOff x="5933191" y="2513191"/>
            <a:chExt cx="218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14:cNvPr>
                <p14:cNvContentPartPr/>
                <p14:nvPr/>
              </p14:nvContentPartPr>
              <p14:xfrm>
                <a:off x="5943271" y="2513191"/>
                <a:ext cx="207360" cy="28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E8F5D-7F32-FE9B-3DF6-7CB3E0F963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5271" y="2495214"/>
                  <a:ext cx="243000" cy="315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14:cNvPr>
                <p14:cNvContentPartPr/>
                <p14:nvPr/>
              </p14:nvContentPartPr>
              <p14:xfrm>
                <a:off x="5933191" y="2604991"/>
                <a:ext cx="21816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D8293B-49D9-6332-BE29-4C608C5EF6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5161" y="2586991"/>
                  <a:ext cx="253859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/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C46893-F03E-E5C4-9F9F-EBD7A73A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27" y="1047243"/>
                <a:ext cx="5496839" cy="61555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ammer Memes &amp; GIFs - Imgflip">
            <a:extLst>
              <a:ext uri="{FF2B5EF4-FFF2-40B4-BE49-F238E27FC236}">
                <a16:creationId xmlns:a16="http://schemas.microsoft.com/office/drawing/2014/main" id="{ACE89EF4-A452-B4DD-F9EA-8022FEA0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0477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AEBA61-741E-6208-6AD2-52AFC344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7" y="5230463"/>
            <a:ext cx="5148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machine learning!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193D-A53F-87EF-C516-E0E6F003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</a:t>
            </a:r>
            <a:r>
              <a:rPr lang="en-US" sz="5400" b="1" dirty="0">
                <a:solidFill>
                  <a:srgbClr val="00B0F0"/>
                </a:solidFill>
              </a:rPr>
              <a:t>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514599" y="5640817"/>
            <a:ext cx="5508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94">
            <a:off x="6679804" y="5032249"/>
            <a:ext cx="1110781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1C7C-61EF-EEE7-432F-56D60017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Multi-Beam Sonar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27D9F-1785-89BD-66F1-D5ED641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engineering drawing&#10;&#10;Description automatically generated">
            <a:extLst>
              <a:ext uri="{FF2B5EF4-FFF2-40B4-BE49-F238E27FC236}">
                <a16:creationId xmlns:a16="http://schemas.microsoft.com/office/drawing/2014/main" id="{3E3179E6-DDC4-EECD-B0BD-D81F69A4E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5" y="2020411"/>
            <a:ext cx="5196870" cy="4141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14:cNvPr>
              <p14:cNvContentPartPr/>
              <p14:nvPr/>
            </p14:nvContentPartPr>
            <p14:xfrm>
              <a:off x="864359" y="4591737"/>
              <a:ext cx="2376000" cy="136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F398B1-0F8C-2C69-9F13-9C6BB68C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359" y="4573737"/>
                <a:ext cx="2411640" cy="14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14:cNvPr>
              <p14:cNvContentPartPr/>
              <p14:nvPr/>
            </p14:nvContentPartPr>
            <p14:xfrm>
              <a:off x="874079" y="2619297"/>
              <a:ext cx="3413880" cy="192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9ECB71-F450-FA22-D250-A58C9B6127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079" y="2601297"/>
                <a:ext cx="34495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14:cNvPr>
              <p14:cNvContentPartPr/>
              <p14:nvPr/>
            </p14:nvContentPartPr>
            <p14:xfrm>
              <a:off x="803519" y="2742777"/>
              <a:ext cx="102960" cy="184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13DA72-7D65-2F79-2950-EB33C5FF5A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519" y="2724777"/>
                <a:ext cx="138600" cy="1883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F09FFA7A-53C6-32B7-A50D-A2EC8B561944}"/>
              </a:ext>
            </a:extLst>
          </p:cNvPr>
          <p:cNvSpPr txBox="1">
            <a:spLocks/>
          </p:cNvSpPr>
          <p:nvPr/>
        </p:nvSpPr>
        <p:spPr>
          <a:xfrm>
            <a:off x="-662558" y="2020411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depth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79E1FF-4F56-D010-2BF2-80FCDF8543A8}"/>
              </a:ext>
            </a:extLst>
          </p:cNvPr>
          <p:cNvSpPr txBox="1">
            <a:spLocks/>
          </p:cNvSpPr>
          <p:nvPr/>
        </p:nvSpPr>
        <p:spPr>
          <a:xfrm>
            <a:off x="3007395" y="1855590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latitude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75C5557-D451-6BDC-9A4E-2B5CA8DC6706}"/>
              </a:ext>
            </a:extLst>
          </p:cNvPr>
          <p:cNvSpPr txBox="1">
            <a:spLocks/>
          </p:cNvSpPr>
          <p:nvPr/>
        </p:nvSpPr>
        <p:spPr>
          <a:xfrm>
            <a:off x="1788195" y="6043442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longitude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Data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3D3DECD-85C4-47CC-20D9-9A5EF17EE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"/>
          <a:stretch/>
        </p:blipFill>
        <p:spPr bwMode="auto">
          <a:xfrm>
            <a:off x="6165589" y="2025494"/>
            <a:ext cx="5629973" cy="40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D5EB4-6AA2-2F46-B901-089C863E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B6739C-4C4D-B62B-72B3-8B960BE5E236}"/>
              </a:ext>
            </a:extLst>
          </p:cNvPr>
          <p:cNvGrpSpPr/>
          <p:nvPr/>
        </p:nvGrpSpPr>
        <p:grpSpPr>
          <a:xfrm>
            <a:off x="3574625" y="5269035"/>
            <a:ext cx="5080796" cy="1134721"/>
            <a:chOff x="1238345" y="22982323"/>
            <a:chExt cx="8899267" cy="189126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94FA537-489E-3369-ACDA-EA5686C63B47}"/>
                </a:ext>
              </a:extLst>
            </p:cNvPr>
            <p:cNvCxnSpPr/>
            <p:nvPr/>
          </p:nvCxnSpPr>
          <p:spPr>
            <a:xfrm>
              <a:off x="4313252" y="23293438"/>
              <a:ext cx="0" cy="158014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2B761F-31D2-8884-32F7-8738F30FD17B}"/>
                </a:ext>
              </a:extLst>
            </p:cNvPr>
            <p:cNvCxnSpPr/>
            <p:nvPr/>
          </p:nvCxnSpPr>
          <p:spPr>
            <a:xfrm>
              <a:off x="7302634" y="23281716"/>
              <a:ext cx="0" cy="1580149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C5A376-1287-7CAD-7FF8-9C7A6862DC42}"/>
                </a:ext>
              </a:extLst>
            </p:cNvPr>
            <p:cNvSpPr txBox="1"/>
            <p:nvPr/>
          </p:nvSpPr>
          <p:spPr>
            <a:xfrm>
              <a:off x="4117954" y="23437092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low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FF577-71FE-127B-26E2-FB6E27A6389D}"/>
                </a:ext>
              </a:extLst>
            </p:cNvPr>
            <p:cNvSpPr txBox="1"/>
            <p:nvPr/>
          </p:nvSpPr>
          <p:spPr>
            <a:xfrm>
              <a:off x="7033013" y="23457464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high</a:t>
              </a:r>
              <a:endParaRPr lang="en-US" sz="2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51FB00-8DF6-8F8F-B257-47A3B25AF7E3}"/>
                </a:ext>
              </a:extLst>
            </p:cNvPr>
            <p:cNvSpPr txBox="1"/>
            <p:nvPr/>
          </p:nvSpPr>
          <p:spPr>
            <a:xfrm>
              <a:off x="1238345" y="23457877"/>
              <a:ext cx="3104599" cy="1179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high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uncertainty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37DDBBD-540C-9FCE-DD3A-9E0AA76DEAA6}"/>
                </a:ext>
              </a:extLst>
            </p:cNvPr>
            <p:cNvCxnSpPr/>
            <p:nvPr/>
          </p:nvCxnSpPr>
          <p:spPr>
            <a:xfrm flipH="1" flipV="1">
              <a:off x="2047964" y="22992263"/>
              <a:ext cx="1793631" cy="1172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ED336D-A4C7-EDF3-E558-0860AD6E89A6}"/>
                </a:ext>
              </a:extLst>
            </p:cNvPr>
            <p:cNvCxnSpPr>
              <a:cxnSpLocks/>
            </p:cNvCxnSpPr>
            <p:nvPr/>
          </p:nvCxnSpPr>
          <p:spPr>
            <a:xfrm>
              <a:off x="7466308" y="22982323"/>
              <a:ext cx="18109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3C1B9-FB28-5A72-FDDC-B2E1F3CE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2" r="1478" b="13628"/>
          <a:stretch/>
        </p:blipFill>
        <p:spPr>
          <a:xfrm>
            <a:off x="3920783" y="1319011"/>
            <a:ext cx="4350433" cy="35527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739955-60E2-28CB-C7BE-FAA022DB561B}"/>
              </a:ext>
            </a:extLst>
          </p:cNvPr>
          <p:cNvSpPr txBox="1"/>
          <p:nvPr/>
        </p:nvSpPr>
        <p:spPr>
          <a:xfrm rot="18678202">
            <a:off x="3979794" y="3404958"/>
            <a:ext cx="1772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sonar beams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A206D-15BE-B6A2-C324-EC1C945AFFD1}"/>
              </a:ext>
            </a:extLst>
          </p:cNvPr>
          <p:cNvSpPr txBox="1"/>
          <p:nvPr/>
        </p:nvSpPr>
        <p:spPr>
          <a:xfrm>
            <a:off x="6169621" y="1399782"/>
            <a:ext cx="17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ship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2D37E-16F7-6BD3-3D12-BE63309A3AFA}"/>
              </a:ext>
            </a:extLst>
          </p:cNvPr>
          <p:cNvSpPr txBox="1"/>
          <p:nvPr/>
        </p:nvSpPr>
        <p:spPr>
          <a:xfrm>
            <a:off x="3574625" y="1829985"/>
            <a:ext cx="2204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waterline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629F52-CD41-FAC4-9909-092FEEF8CC96}"/>
              </a:ext>
            </a:extLst>
          </p:cNvPr>
          <p:cNvSpPr txBox="1"/>
          <p:nvPr/>
        </p:nvSpPr>
        <p:spPr>
          <a:xfrm>
            <a:off x="4603466" y="4906101"/>
            <a:ext cx="2985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seafloor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2210FA-8525-CCE3-1729-C9A9F398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07EF2F8-520D-C887-9155-BFC02419F218}"/>
              </a:ext>
            </a:extLst>
          </p:cNvPr>
          <p:cNvSpPr txBox="1"/>
          <p:nvPr/>
        </p:nvSpPr>
        <p:spPr>
          <a:xfrm>
            <a:off x="2880692" y="258521"/>
            <a:ext cx="643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Sonar ‘Swath’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A206D-15BE-B6A2-C324-EC1C945AFFD1}"/>
              </a:ext>
            </a:extLst>
          </p:cNvPr>
          <p:cNvSpPr txBox="1"/>
          <p:nvPr/>
        </p:nvSpPr>
        <p:spPr>
          <a:xfrm>
            <a:off x="6169621" y="1399782"/>
            <a:ext cx="17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A0756-80FD-FCA1-59FF-5AA4E029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1302026"/>
            <a:ext cx="11805386" cy="5546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D10B2-EEB6-C5ED-6FB6-6B8E8C645158}"/>
              </a:ext>
            </a:extLst>
          </p:cNvPr>
          <p:cNvSpPr/>
          <p:nvPr/>
        </p:nvSpPr>
        <p:spPr>
          <a:xfrm rot="1079326">
            <a:off x="8022576" y="3854976"/>
            <a:ext cx="146925" cy="220569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05479-12E5-432C-B990-1688126AD32C}"/>
              </a:ext>
            </a:extLst>
          </p:cNvPr>
          <p:cNvSpPr txBox="1"/>
          <p:nvPr/>
        </p:nvSpPr>
        <p:spPr>
          <a:xfrm>
            <a:off x="8117830" y="3244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ping</a:t>
            </a:r>
            <a:r>
              <a:rPr lang="en-US" sz="2400" dirty="0">
                <a:solidFill>
                  <a:srgbClr val="00B0F0"/>
                </a:solidFill>
              </a:rPr>
              <a:t> of ~200 </a:t>
            </a:r>
            <a:r>
              <a:rPr lang="en-US" sz="2400" b="1" dirty="0">
                <a:solidFill>
                  <a:srgbClr val="00B0F0"/>
                </a:solidFill>
              </a:rPr>
              <a:t>soundings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0A0ED-A93B-7313-27B2-EBF82998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4B2D851-6D1B-F34B-623E-6CB3D9E52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9203" r="5344" b="2195"/>
          <a:stretch/>
        </p:blipFill>
        <p:spPr>
          <a:xfrm>
            <a:off x="529673" y="1490869"/>
            <a:ext cx="6381750" cy="49984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B6A29E64-FCEA-03E1-5686-8FDDF3CE2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1753726"/>
            <a:ext cx="630504" cy="63050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D95640F6-AD72-B2D7-90EA-29ABA69E6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2655542"/>
            <a:ext cx="630504" cy="63050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27EA838-358C-6FA7-19C0-A94F37975CB8}"/>
              </a:ext>
            </a:extLst>
          </p:cNvPr>
          <p:cNvSpPr txBox="1">
            <a:spLocks/>
          </p:cNvSpPr>
          <p:nvPr/>
        </p:nvSpPr>
        <p:spPr>
          <a:xfrm>
            <a:off x="8003833" y="1762504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like sand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F410E52-0848-5E0E-2658-830B58DA81AD}"/>
              </a:ext>
            </a:extLst>
          </p:cNvPr>
          <p:cNvSpPr txBox="1">
            <a:spLocks/>
          </p:cNvSpPr>
          <p:nvPr/>
        </p:nvSpPr>
        <p:spPr>
          <a:xfrm>
            <a:off x="8003833" y="2581982"/>
            <a:ext cx="4111966" cy="140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uncertainty of each </a:t>
            </a:r>
          </a:p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0E0B-27C9-304B-9E90-D4ABA552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772735C-AD49-5E31-F3E2-982712F6C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1753726"/>
            <a:ext cx="630504" cy="630504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BC714C4D-9D45-5759-E1ED-0646EDA5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167" y="2655542"/>
            <a:ext cx="630504" cy="63050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8003833" y="1762504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like sand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7259231-1FBF-D10C-70DD-A3EA814BF6CA}"/>
              </a:ext>
            </a:extLst>
          </p:cNvPr>
          <p:cNvSpPr txBox="1">
            <a:spLocks/>
          </p:cNvSpPr>
          <p:nvPr/>
        </p:nvSpPr>
        <p:spPr>
          <a:xfrm>
            <a:off x="8003833" y="2581982"/>
            <a:ext cx="4111966" cy="140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uncertainty of each</a:t>
            </a:r>
          </a:p>
          <a:p>
            <a:pPr algn="l">
              <a:lnSpc>
                <a:spcPct val="50000"/>
              </a:lnSpc>
            </a:pPr>
            <a:r>
              <a:rPr lang="en-US" sz="3600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22156-F93A-4C6D-F922-2CD1B32A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F070B0-B1B4-AFB6-C622-48FB9FC92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05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7062383" y="1969798"/>
            <a:ext cx="4368029" cy="291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In robotics, we want to know where our predictions are </a:t>
            </a:r>
            <a:r>
              <a:rPr lang="en-US" sz="3600" b="1" dirty="0">
                <a:solidFill>
                  <a:srgbClr val="FF0000"/>
                </a:solidFill>
              </a:rPr>
              <a:t>uncertain</a:t>
            </a:r>
            <a:r>
              <a:rPr lang="en-US" sz="3600" dirty="0">
                <a:solidFill>
                  <a:schemeClr val="bg1"/>
                </a:solidFill>
              </a:rPr>
              <a:t> and where they are </a:t>
            </a:r>
            <a:r>
              <a:rPr lang="en-US" sz="3600" b="1" dirty="0">
                <a:solidFill>
                  <a:srgbClr val="00B050"/>
                </a:solidFill>
              </a:rPr>
              <a:t>certain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06755-F2CA-8373-F6DD-F1067AB419D2}"/>
              </a:ext>
            </a:extLst>
          </p:cNvPr>
          <p:cNvSpPr txBox="1"/>
          <p:nvPr/>
        </p:nvSpPr>
        <p:spPr>
          <a:xfrm>
            <a:off x="2135090" y="2614624"/>
            <a:ext cx="866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80D09-58C9-0D69-1ADC-91BDE4CCD642}"/>
              </a:ext>
            </a:extLst>
          </p:cNvPr>
          <p:cNvSpPr txBox="1"/>
          <p:nvPr/>
        </p:nvSpPr>
        <p:spPr>
          <a:xfrm>
            <a:off x="4148734" y="2071989"/>
            <a:ext cx="1158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23AFF-493A-9CD0-72B1-864E13E2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FEB907-884F-C9A0-E1B5-393BB1997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0289A97-A9DD-A9EC-D20E-8C5560A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4" y="1878495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1648B-65DC-52B0-E7F8-347B1A0C7AF2}"/>
              </a:ext>
            </a:extLst>
          </p:cNvPr>
          <p:cNvSpPr txBox="1"/>
          <p:nvPr/>
        </p:nvSpPr>
        <p:spPr>
          <a:xfrm>
            <a:off x="2568414" y="5604085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9AFDA-53E1-EF4D-AE12-F8A202604E3C}"/>
              </a:ext>
            </a:extLst>
          </p:cNvPr>
          <p:cNvSpPr txBox="1"/>
          <p:nvPr/>
        </p:nvSpPr>
        <p:spPr>
          <a:xfrm rot="16200000">
            <a:off x="-65583" y="3441161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0F7F60-1B82-E6A6-7825-C8ACABDCF58C}"/>
              </a:ext>
            </a:extLst>
          </p:cNvPr>
          <p:cNvSpPr txBox="1">
            <a:spLocks/>
          </p:cNvSpPr>
          <p:nvPr/>
        </p:nvSpPr>
        <p:spPr>
          <a:xfrm>
            <a:off x="7062383" y="1969798"/>
            <a:ext cx="4368029" cy="291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In robotics, we want to know where our predictions are </a:t>
            </a:r>
            <a:r>
              <a:rPr lang="en-US" sz="3600" b="1" dirty="0">
                <a:solidFill>
                  <a:srgbClr val="FF0000"/>
                </a:solidFill>
              </a:rPr>
              <a:t>uncertain</a:t>
            </a:r>
            <a:r>
              <a:rPr lang="en-US" sz="3600" dirty="0">
                <a:solidFill>
                  <a:schemeClr val="bg1"/>
                </a:solidFill>
              </a:rPr>
              <a:t> and where they are </a:t>
            </a:r>
            <a:r>
              <a:rPr lang="en-US" sz="3600" b="1" dirty="0">
                <a:solidFill>
                  <a:srgbClr val="00B050"/>
                </a:solidFill>
              </a:rPr>
              <a:t>certain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06755-F2CA-8373-F6DD-F1067AB419D2}"/>
              </a:ext>
            </a:extLst>
          </p:cNvPr>
          <p:cNvSpPr txBox="1"/>
          <p:nvPr/>
        </p:nvSpPr>
        <p:spPr>
          <a:xfrm>
            <a:off x="2135090" y="2614624"/>
            <a:ext cx="866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80D09-58C9-0D69-1ADC-91BDE4CCD642}"/>
              </a:ext>
            </a:extLst>
          </p:cNvPr>
          <p:cNvSpPr txBox="1"/>
          <p:nvPr/>
        </p:nvSpPr>
        <p:spPr>
          <a:xfrm>
            <a:off x="4148734" y="2071989"/>
            <a:ext cx="1158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🤔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6FCE139-298C-44EE-B728-A9D358F055E0}"/>
              </a:ext>
            </a:extLst>
          </p:cNvPr>
          <p:cNvSpPr txBox="1">
            <a:spLocks/>
          </p:cNvSpPr>
          <p:nvPr/>
        </p:nvSpPr>
        <p:spPr>
          <a:xfrm rot="20951419">
            <a:off x="7167300" y="504667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B0F0"/>
                </a:solidFill>
              </a:rPr>
              <a:t>Only GPR can </a:t>
            </a:r>
          </a:p>
          <a:p>
            <a:r>
              <a:rPr lang="en-US" sz="3600" dirty="0">
                <a:solidFill>
                  <a:srgbClr val="00B0F0"/>
                </a:solidFill>
              </a:rPr>
              <a:t>do this!!!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0DA93-1567-CE69-AEA1-09BA3D00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9B8E6E-D4D6-BB3C-DA51-785B87BFC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GPR on a Ping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7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6" y="5230463"/>
            <a:ext cx="499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how does it work?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8020-D106-D359-3DBF-0AD30C8C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E767439-9561-C461-73C1-57C75A130752}"/>
              </a:ext>
            </a:extLst>
          </p:cNvPr>
          <p:cNvSpPr txBox="1">
            <a:spLocks/>
          </p:cNvSpPr>
          <p:nvPr/>
        </p:nvSpPr>
        <p:spPr>
          <a:xfrm>
            <a:off x="3819939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n-D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0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1-D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06916-01C7-034C-0730-3046B8AA3F65}"/>
              </a:ext>
            </a:extLst>
          </p:cNvPr>
          <p:cNvGrpSpPr/>
          <p:nvPr/>
        </p:nvGrpSpPr>
        <p:grpSpPr>
          <a:xfrm>
            <a:off x="178591" y="2643511"/>
            <a:ext cx="906120" cy="3517560"/>
            <a:chOff x="178591" y="2643511"/>
            <a:chExt cx="906120" cy="35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14:cNvPr>
                <p14:cNvContentPartPr/>
                <p14:nvPr/>
              </p14:nvContentPartPr>
              <p14:xfrm>
                <a:off x="248071" y="2934391"/>
                <a:ext cx="131400" cy="53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071" y="2916391"/>
                  <a:ext cx="1670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14:cNvPr>
                <p14:cNvContentPartPr/>
                <p14:nvPr/>
              </p14:nvContentPartPr>
              <p14:xfrm>
                <a:off x="178591" y="2912791"/>
                <a:ext cx="21672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591" y="2894791"/>
                  <a:ext cx="252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14:cNvPr>
                <p14:cNvContentPartPr/>
                <p14:nvPr/>
              </p14:nvContentPartPr>
              <p14:xfrm>
                <a:off x="546871" y="2787151"/>
                <a:ext cx="1897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871" y="2769151"/>
                  <a:ext cx="225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14:cNvPr>
                <p14:cNvContentPartPr/>
                <p14:nvPr/>
              </p14:nvContentPartPr>
              <p14:xfrm>
                <a:off x="725431" y="2897671"/>
                <a:ext cx="2113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431" y="2879671"/>
                  <a:ext cx="24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14:cNvPr>
                <p14:cNvContentPartPr/>
                <p14:nvPr/>
              </p14:nvContentPartPr>
              <p14:xfrm>
                <a:off x="746311" y="2820991"/>
                <a:ext cx="10836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311" y="2802991"/>
                  <a:ext cx="144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14:cNvPr>
                <p14:cNvContentPartPr/>
                <p14:nvPr/>
              </p14:nvContentPartPr>
              <p14:xfrm>
                <a:off x="874111" y="2643511"/>
                <a:ext cx="210600" cy="36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6111" y="2625511"/>
                  <a:ext cx="246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14:cNvPr>
                <p14:cNvContentPartPr/>
                <p14:nvPr/>
              </p14:nvContentPartPr>
              <p14:xfrm>
                <a:off x="883471" y="3448831"/>
                <a:ext cx="120240" cy="27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471" y="3430833"/>
                  <a:ext cx="155880" cy="2747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F5C4-EA8F-C579-F7A9-510BE528143A}"/>
              </a:ext>
            </a:extLst>
          </p:cNvPr>
          <p:cNvGrpSpPr/>
          <p:nvPr/>
        </p:nvGrpSpPr>
        <p:grpSpPr>
          <a:xfrm>
            <a:off x="2206471" y="5720791"/>
            <a:ext cx="274320" cy="829440"/>
            <a:chOff x="2206471" y="5720791"/>
            <a:chExt cx="27432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14:cNvPr>
                <p14:cNvContentPartPr/>
                <p14:nvPr/>
              </p14:nvContentPartPr>
              <p14:xfrm>
                <a:off x="2334991" y="5720791"/>
                <a:ext cx="705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5991" y="5711791"/>
                  <a:ext cx="8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14:cNvPr>
                <p14:cNvContentPartPr/>
                <p14:nvPr/>
              </p14:nvContentPartPr>
              <p14:xfrm>
                <a:off x="2206471" y="6239191"/>
                <a:ext cx="274320" cy="31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7471" y="6230191"/>
                  <a:ext cx="29196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14:cNvPr>
              <p14:cNvContentPartPr/>
              <p14:nvPr/>
            </p14:nvContentPartPr>
            <p14:xfrm>
              <a:off x="357511" y="3750871"/>
              <a:ext cx="3759480" cy="207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11" y="3741873"/>
                <a:ext cx="3777120" cy="2090877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9C3368F-5579-2C7F-B7E8-C6DC530FFCA9}"/>
              </a:ext>
            </a:extLst>
          </p:cNvPr>
          <p:cNvGrpSpPr/>
          <p:nvPr/>
        </p:nvGrpSpPr>
        <p:grpSpPr>
          <a:xfrm>
            <a:off x="2235991" y="3786151"/>
            <a:ext cx="590040" cy="1876320"/>
            <a:chOff x="2235991" y="3786151"/>
            <a:chExt cx="590040" cy="18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14:cNvPr>
                <p14:cNvContentPartPr/>
                <p14:nvPr/>
              </p14:nvContentPartPr>
              <p14:xfrm>
                <a:off x="2237431" y="3786151"/>
                <a:ext cx="18360" cy="6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8431" y="3777151"/>
                  <a:ext cx="36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14:cNvPr>
                <p14:cNvContentPartPr/>
                <p14:nvPr/>
              </p14:nvContentPartPr>
              <p14:xfrm>
                <a:off x="2235991" y="3965071"/>
                <a:ext cx="1008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6991" y="395607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14:cNvPr>
                <p14:cNvContentPartPr/>
                <p14:nvPr/>
              </p14:nvContentPartPr>
              <p14:xfrm>
                <a:off x="2245711" y="4154071"/>
                <a:ext cx="360" cy="15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6711" y="4145071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14:cNvPr>
                <p14:cNvContentPartPr/>
                <p14:nvPr/>
              </p14:nvContentPartPr>
              <p14:xfrm>
                <a:off x="2255791" y="4422631"/>
                <a:ext cx="30240" cy="16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6791" y="4413631"/>
                  <a:ext cx="4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14:cNvPr>
                <p14:cNvContentPartPr/>
                <p14:nvPr/>
              </p14:nvContentPartPr>
              <p14:xfrm>
                <a:off x="2295391" y="4740511"/>
                <a:ext cx="360" cy="2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6391" y="4731511"/>
                  <a:ext cx="1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14:cNvPr>
                <p14:cNvContentPartPr/>
                <p14:nvPr/>
              </p14:nvContentPartPr>
              <p14:xfrm>
                <a:off x="2305471" y="4830151"/>
                <a:ext cx="360" cy="4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6471" y="4821082"/>
                  <a:ext cx="18000" cy="64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14:cNvPr>
                <p14:cNvContentPartPr/>
                <p14:nvPr/>
              </p14:nvContentPartPr>
              <p14:xfrm>
                <a:off x="2315191" y="4969111"/>
                <a:ext cx="1080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05881" y="4960092"/>
                  <a:ext cx="29048" cy="18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14:cNvPr>
                <p14:cNvContentPartPr/>
                <p14:nvPr/>
              </p14:nvContentPartPr>
              <p14:xfrm>
                <a:off x="2326351" y="5207791"/>
                <a:ext cx="9360" cy="2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7351" y="5198791"/>
                  <a:ext cx="2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14:cNvPr>
                <p14:cNvContentPartPr/>
                <p14:nvPr/>
              </p14:nvContentPartPr>
              <p14:xfrm>
                <a:off x="2316271" y="5317231"/>
                <a:ext cx="9720" cy="14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7271" y="5308231"/>
                  <a:ext cx="2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14:cNvPr>
                <p14:cNvContentPartPr/>
                <p14:nvPr/>
              </p14:nvContentPartPr>
              <p14:xfrm>
                <a:off x="2315191" y="5545831"/>
                <a:ext cx="10800" cy="11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05881" y="5536831"/>
                  <a:ext cx="2904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14:cNvPr>
                <p14:cNvContentPartPr/>
                <p14:nvPr/>
              </p14:nvContentPartPr>
              <p14:xfrm>
                <a:off x="2255791" y="4402831"/>
                <a:ext cx="570240" cy="15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6791" y="4393831"/>
                  <a:ext cx="58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14:cNvPr>
                <p14:cNvContentPartPr/>
                <p14:nvPr/>
              </p14:nvContentPartPr>
              <p14:xfrm>
                <a:off x="2497351" y="4193671"/>
                <a:ext cx="17568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8369" y="4184671"/>
                  <a:ext cx="193284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14:cNvPr>
              <p14:cNvContentPartPr/>
              <p14:nvPr/>
            </p14:nvContentPartPr>
            <p14:xfrm>
              <a:off x="4909711" y="3249751"/>
              <a:ext cx="130680" cy="314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91711" y="3231751"/>
                <a:ext cx="16632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14:cNvPr>
              <p14:cNvContentPartPr/>
              <p14:nvPr/>
            </p14:nvContentPartPr>
            <p14:xfrm>
              <a:off x="4496071" y="3034831"/>
              <a:ext cx="250200" cy="40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78045" y="3016815"/>
                <a:ext cx="285891" cy="44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14:cNvPr>
              <p14:cNvContentPartPr/>
              <p14:nvPr/>
            </p14:nvContentPartPr>
            <p14:xfrm>
              <a:off x="5465911" y="3873631"/>
              <a:ext cx="1285920" cy="121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6911" y="3864631"/>
                <a:ext cx="130356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14:cNvPr>
              <p14:cNvContentPartPr/>
              <p14:nvPr/>
            </p14:nvContentPartPr>
            <p14:xfrm>
              <a:off x="5019511" y="3567271"/>
              <a:ext cx="2079360" cy="19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0511" y="3558271"/>
                <a:ext cx="2097000" cy="19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BEC732A-6E43-11A4-90D1-CEB8B6352970}"/>
              </a:ext>
            </a:extLst>
          </p:cNvPr>
          <p:cNvGrpSpPr/>
          <p:nvPr/>
        </p:nvGrpSpPr>
        <p:grpSpPr>
          <a:xfrm>
            <a:off x="6052351" y="6061711"/>
            <a:ext cx="477720" cy="358560"/>
            <a:chOff x="6052351" y="6061711"/>
            <a:chExt cx="477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14:cNvPr>
                <p14:cNvContentPartPr/>
                <p14:nvPr/>
              </p14:nvContentPartPr>
              <p14:xfrm>
                <a:off x="6052351" y="6061711"/>
                <a:ext cx="279360" cy="35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3351" y="6052711"/>
                  <a:ext cx="297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14:cNvPr>
                <p14:cNvContentPartPr/>
                <p14:nvPr/>
              </p14:nvContentPartPr>
              <p14:xfrm>
                <a:off x="6400471" y="6225511"/>
                <a:ext cx="11412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1471" y="6216543"/>
                  <a:ext cx="131760" cy="119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14:cNvPr>
                <p14:cNvContentPartPr/>
                <p14:nvPr/>
              </p14:nvContentPartPr>
              <p14:xfrm>
                <a:off x="6403351" y="6152071"/>
                <a:ext cx="126720" cy="20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4351" y="6143087"/>
                  <a:ext cx="144360" cy="219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1D5BC7-A093-AA3C-0BF3-8759ECA1D9D1}"/>
              </a:ext>
            </a:extLst>
          </p:cNvPr>
          <p:cNvGrpSpPr/>
          <p:nvPr/>
        </p:nvGrpSpPr>
        <p:grpSpPr>
          <a:xfrm>
            <a:off x="5009071" y="4233271"/>
            <a:ext cx="1349640" cy="1617480"/>
            <a:chOff x="5009071" y="4233271"/>
            <a:chExt cx="134964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14:cNvPr>
                <p14:cNvContentPartPr/>
                <p14:nvPr/>
              </p14:nvContentPartPr>
              <p14:xfrm>
                <a:off x="5994391" y="4233271"/>
                <a:ext cx="36432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5391" y="4224271"/>
                  <a:ext cx="381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14:cNvPr>
                <p14:cNvContentPartPr/>
                <p14:nvPr/>
              </p14:nvContentPartPr>
              <p14:xfrm>
                <a:off x="6181591" y="440283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2591" y="43938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14:cNvPr>
                <p14:cNvContentPartPr/>
                <p14:nvPr/>
              </p14:nvContentPartPr>
              <p14:xfrm>
                <a:off x="6165751" y="4432351"/>
                <a:ext cx="6480" cy="5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222" y="4423351"/>
                  <a:ext cx="25158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14:cNvPr>
                <p14:cNvContentPartPr/>
                <p14:nvPr/>
              </p14:nvContentPartPr>
              <p14:xfrm>
                <a:off x="6181591" y="4581751"/>
                <a:ext cx="1008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2591" y="45727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14:cNvPr>
                <p14:cNvContentPartPr/>
                <p14:nvPr/>
              </p14:nvContentPartPr>
              <p14:xfrm>
                <a:off x="6183751" y="4780471"/>
                <a:ext cx="8280" cy="3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74342" y="4771471"/>
                  <a:ext cx="26722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14:cNvPr>
                <p14:cNvContentPartPr/>
                <p14:nvPr/>
              </p14:nvContentPartPr>
              <p14:xfrm>
                <a:off x="6181591" y="4869751"/>
                <a:ext cx="1008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2591" y="4860751"/>
                  <a:ext cx="2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14:cNvPr>
                <p14:cNvContentPartPr/>
                <p14:nvPr/>
              </p14:nvContentPartPr>
              <p14:xfrm>
                <a:off x="6181951" y="5028871"/>
                <a:ext cx="1584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2951" y="5019894"/>
                  <a:ext cx="33480" cy="160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14:cNvPr>
                <p14:cNvContentPartPr/>
                <p14:nvPr/>
              </p14:nvContentPartPr>
              <p14:xfrm>
                <a:off x="6211831" y="5237671"/>
                <a:ext cx="10080" cy="15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3141" y="5228671"/>
                  <a:ext cx="27112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14:cNvPr>
                <p14:cNvContentPartPr/>
                <p14:nvPr/>
              </p14:nvContentPartPr>
              <p14:xfrm>
                <a:off x="6223711" y="5465911"/>
                <a:ext cx="8280" cy="9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4711" y="5456911"/>
                  <a:ext cx="2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14:cNvPr>
                <p14:cNvContentPartPr/>
                <p14:nvPr/>
              </p14:nvContentPartPr>
              <p14:xfrm>
                <a:off x="6223711" y="5625031"/>
                <a:ext cx="8280" cy="3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14711" y="5616031"/>
                  <a:ext cx="2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14:cNvPr>
                <p14:cNvContentPartPr/>
                <p14:nvPr/>
              </p14:nvContentPartPr>
              <p14:xfrm>
                <a:off x="6221551" y="5684791"/>
                <a:ext cx="2016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387" y="5675810"/>
                  <a:ext cx="38121" cy="1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14:cNvPr>
                <p14:cNvContentPartPr/>
                <p14:nvPr/>
              </p14:nvContentPartPr>
              <p14:xfrm>
                <a:off x="5009071" y="4414711"/>
                <a:ext cx="101880" cy="1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0039" y="4405535"/>
                  <a:ext cx="119583" cy="3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14:cNvPr>
                <p14:cNvContentPartPr/>
                <p14:nvPr/>
              </p14:nvContentPartPr>
              <p14:xfrm>
                <a:off x="5187991" y="4418311"/>
                <a:ext cx="94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78991" y="4409311"/>
                  <a:ext cx="11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14:cNvPr>
                <p14:cNvContentPartPr/>
                <p14:nvPr/>
              </p14:nvContentPartPr>
              <p14:xfrm>
                <a:off x="5366911" y="4382671"/>
                <a:ext cx="21744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57896" y="4373671"/>
                  <a:ext cx="235109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14:cNvPr>
                <p14:cNvContentPartPr/>
                <p14:nvPr/>
              </p14:nvContentPartPr>
              <p14:xfrm>
                <a:off x="5664991" y="4362871"/>
                <a:ext cx="2059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5975" y="4353707"/>
                  <a:ext cx="223591" cy="3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14:cNvPr>
                <p14:cNvContentPartPr/>
                <p14:nvPr/>
              </p14:nvContentPartPr>
              <p14:xfrm>
                <a:off x="5943271" y="4353871"/>
                <a:ext cx="8856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4271" y="4344871"/>
                  <a:ext cx="106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14:cNvPr>
                <p14:cNvContentPartPr/>
                <p14:nvPr/>
              </p14:nvContentPartPr>
              <p14:xfrm>
                <a:off x="6122191" y="4353151"/>
                <a:ext cx="13968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191" y="4344461"/>
                  <a:ext cx="157320" cy="27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E780F9E-0925-90C7-191F-4BD9C53634C7}"/>
              </a:ext>
            </a:extLst>
          </p:cNvPr>
          <p:cNvGrpSpPr/>
          <p:nvPr/>
        </p:nvGrpSpPr>
        <p:grpSpPr>
          <a:xfrm>
            <a:off x="4382671" y="4315711"/>
            <a:ext cx="531000" cy="462600"/>
            <a:chOff x="4382671" y="4315711"/>
            <a:chExt cx="5310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14:cNvPr>
                <p14:cNvContentPartPr/>
                <p14:nvPr/>
              </p14:nvContentPartPr>
              <p14:xfrm>
                <a:off x="4382671" y="4315711"/>
                <a:ext cx="322920" cy="32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3661" y="4306711"/>
                  <a:ext cx="3405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14:cNvPr>
                <p14:cNvContentPartPr/>
                <p14:nvPr/>
              </p14:nvContentPartPr>
              <p14:xfrm>
                <a:off x="4776151" y="4449631"/>
                <a:ext cx="137520" cy="32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7127" y="4440631"/>
                  <a:ext cx="155206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9ACEE4-A9AB-867A-36EC-C9054EBA8697}"/>
              </a:ext>
            </a:extLst>
          </p:cNvPr>
          <p:cNvGrpSpPr/>
          <p:nvPr/>
        </p:nvGrpSpPr>
        <p:grpSpPr>
          <a:xfrm>
            <a:off x="1420591" y="507631"/>
            <a:ext cx="596520" cy="327240"/>
            <a:chOff x="1420591" y="507631"/>
            <a:chExt cx="5965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14:cNvPr>
                <p14:cNvContentPartPr/>
                <p14:nvPr/>
              </p14:nvContentPartPr>
              <p14:xfrm>
                <a:off x="1420591" y="507631"/>
                <a:ext cx="469080" cy="327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2591" y="489631"/>
                  <a:ext cx="504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14:cNvPr>
                <p14:cNvContentPartPr/>
                <p14:nvPr/>
              </p14:nvContentPartPr>
              <p14:xfrm>
                <a:off x="1971391" y="645871"/>
                <a:ext cx="45720" cy="168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3391" y="627909"/>
                  <a:ext cx="81360" cy="2044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14:cNvPr>
              <p14:cNvContentPartPr/>
              <p14:nvPr/>
            </p14:nvContentPartPr>
            <p14:xfrm>
              <a:off x="2312671" y="516991"/>
              <a:ext cx="489600" cy="256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4671" y="499016"/>
                <a:ext cx="525240" cy="29191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D1F6E2-BAE7-7046-E2C5-275D24B2579F}"/>
              </a:ext>
            </a:extLst>
          </p:cNvPr>
          <p:cNvGrpSpPr/>
          <p:nvPr/>
        </p:nvGrpSpPr>
        <p:grpSpPr>
          <a:xfrm>
            <a:off x="4959391" y="451111"/>
            <a:ext cx="1503360" cy="552960"/>
            <a:chOff x="4959391" y="451111"/>
            <a:chExt cx="15033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14:cNvPr>
                <p14:cNvContentPartPr/>
                <p14:nvPr/>
              </p14:nvContentPartPr>
              <p14:xfrm>
                <a:off x="5136151" y="456511"/>
                <a:ext cx="44820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8151" y="438511"/>
                  <a:ext cx="48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14:cNvPr>
                <p14:cNvContentPartPr/>
                <p14:nvPr/>
              </p14:nvContentPartPr>
              <p14:xfrm>
                <a:off x="4959391" y="631831"/>
                <a:ext cx="620280" cy="37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1391" y="613831"/>
                  <a:ext cx="655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14:cNvPr>
                <p14:cNvContentPartPr/>
                <p14:nvPr/>
              </p14:nvContentPartPr>
              <p14:xfrm>
                <a:off x="5694871" y="765031"/>
                <a:ext cx="99720" cy="15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6936" y="747031"/>
                  <a:ext cx="135232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14:cNvPr>
                <p14:cNvContentPartPr/>
                <p14:nvPr/>
              </p14:nvContentPartPr>
              <p14:xfrm>
                <a:off x="6084751" y="451111"/>
                <a:ext cx="378000" cy="41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6751" y="433111"/>
                  <a:ext cx="413640" cy="44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22" name="Picture 2" descr="normal distribution - Is there any graphical explanation of ...">
            <a:extLst>
              <a:ext uri="{FF2B5EF4-FFF2-40B4-BE49-F238E27FC236}">
                <a16:creationId xmlns:a16="http://schemas.microsoft.com/office/drawing/2014/main" id="{BC0C487E-4FA8-57FB-A697-4C4685C1F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431"/>
          <a:stretch/>
        </p:blipFill>
        <p:spPr bwMode="auto">
          <a:xfrm>
            <a:off x="8127509" y="2544926"/>
            <a:ext cx="3796260" cy="33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AE52813-597C-726D-4F8F-BA4511AC2551}"/>
              </a:ext>
            </a:extLst>
          </p:cNvPr>
          <p:cNvSpPr txBox="1"/>
          <p:nvPr/>
        </p:nvSpPr>
        <p:spPr>
          <a:xfrm rot="19536378">
            <a:off x="8654339" y="2849030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P(y)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DAEC3C-9578-7A89-A9F8-519A0C285A08}"/>
              </a:ext>
            </a:extLst>
          </p:cNvPr>
          <p:cNvSpPr txBox="1"/>
          <p:nvPr/>
        </p:nvSpPr>
        <p:spPr>
          <a:xfrm rot="1946396">
            <a:off x="10897375" y="2889925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P(x)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5C646-003F-6007-CD99-B86CE4875EF5}"/>
              </a:ext>
            </a:extLst>
          </p:cNvPr>
          <p:cNvGrpSpPr/>
          <p:nvPr/>
        </p:nvGrpSpPr>
        <p:grpSpPr>
          <a:xfrm>
            <a:off x="641731" y="5951011"/>
            <a:ext cx="7035840" cy="394200"/>
            <a:chOff x="635791" y="5833111"/>
            <a:chExt cx="7035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14:cNvPr>
                <p14:cNvContentPartPr/>
                <p14:nvPr/>
              </p14:nvContentPartPr>
              <p14:xfrm>
                <a:off x="635791" y="5851831"/>
                <a:ext cx="325944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791" y="5834191"/>
                  <a:ext cx="3295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14:cNvPr>
                <p14:cNvContentPartPr/>
                <p14:nvPr/>
              </p14:nvContentPartPr>
              <p14:xfrm>
                <a:off x="3796231" y="6043711"/>
                <a:ext cx="243360" cy="13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8591" y="6026071"/>
                  <a:ext cx="27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14:cNvPr>
                <p14:cNvContentPartPr/>
                <p14:nvPr/>
              </p14:nvContentPartPr>
              <p14:xfrm>
                <a:off x="3843391" y="5953351"/>
                <a:ext cx="12204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5751" y="5935711"/>
                  <a:ext cx="15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14:cNvPr>
                <p14:cNvContentPartPr/>
                <p14:nvPr/>
              </p14:nvContentPartPr>
              <p14:xfrm>
                <a:off x="4800271" y="5833111"/>
                <a:ext cx="280404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2271" y="5815471"/>
                  <a:ext cx="283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14:cNvPr>
                <p14:cNvContentPartPr/>
                <p14:nvPr/>
              </p14:nvContentPartPr>
              <p14:xfrm>
                <a:off x="7434031" y="6005191"/>
                <a:ext cx="23760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16031" y="5987191"/>
                  <a:ext cx="273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14:cNvPr>
                <p14:cNvContentPartPr/>
                <p14:nvPr/>
              </p14:nvContentPartPr>
              <p14:xfrm>
                <a:off x="7491271" y="5953351"/>
                <a:ext cx="11196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73271" y="5935711"/>
                  <a:ext cx="147600" cy="25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8B518-9DA9-31AD-172A-71B7D81AE3FB}"/>
              </a:ext>
            </a:extLst>
          </p:cNvPr>
          <p:cNvSpPr/>
          <p:nvPr/>
        </p:nvSpPr>
        <p:spPr>
          <a:xfrm>
            <a:off x="4214191" y="109330"/>
            <a:ext cx="7845950" cy="65995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E4D361-916D-CABF-48DA-DC663D29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E767439-9561-C461-73C1-57C75A130752}"/>
              </a:ext>
            </a:extLst>
          </p:cNvPr>
          <p:cNvSpPr txBox="1">
            <a:spLocks/>
          </p:cNvSpPr>
          <p:nvPr/>
        </p:nvSpPr>
        <p:spPr>
          <a:xfrm>
            <a:off x="3819939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n-D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0" y="1047357"/>
            <a:ext cx="4368029" cy="1624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1-D Gaussian Distribution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C06916-01C7-034C-0730-3046B8AA3F65}"/>
              </a:ext>
            </a:extLst>
          </p:cNvPr>
          <p:cNvGrpSpPr/>
          <p:nvPr/>
        </p:nvGrpSpPr>
        <p:grpSpPr>
          <a:xfrm>
            <a:off x="178591" y="2643511"/>
            <a:ext cx="906120" cy="3517560"/>
            <a:chOff x="178591" y="2643511"/>
            <a:chExt cx="906120" cy="35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14:cNvPr>
                <p14:cNvContentPartPr/>
                <p14:nvPr/>
              </p14:nvContentPartPr>
              <p14:xfrm>
                <a:off x="248071" y="2934391"/>
                <a:ext cx="131400" cy="53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B0E469-28A8-BF69-51EC-68903785CF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071" y="2916391"/>
                  <a:ext cx="1670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14:cNvPr>
                <p14:cNvContentPartPr/>
                <p14:nvPr/>
              </p14:nvContentPartPr>
              <p14:xfrm>
                <a:off x="178591" y="2912791"/>
                <a:ext cx="21672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B37801-B50D-4DD5-AFE2-1589EE1DB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591" y="2894791"/>
                  <a:ext cx="252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14:cNvPr>
                <p14:cNvContentPartPr/>
                <p14:nvPr/>
              </p14:nvContentPartPr>
              <p14:xfrm>
                <a:off x="546871" y="2787151"/>
                <a:ext cx="189720" cy="42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E32A96-E74E-45C6-0B9D-60EBA84B5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871" y="2769151"/>
                  <a:ext cx="225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14:cNvPr>
                <p14:cNvContentPartPr/>
                <p14:nvPr/>
              </p14:nvContentPartPr>
              <p14:xfrm>
                <a:off x="725431" y="2897671"/>
                <a:ext cx="2113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515823-4DA1-0E05-B382-E8CDA53265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431" y="2879671"/>
                  <a:ext cx="24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14:cNvPr>
                <p14:cNvContentPartPr/>
                <p14:nvPr/>
              </p14:nvContentPartPr>
              <p14:xfrm>
                <a:off x="746311" y="2820991"/>
                <a:ext cx="108360" cy="31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E80D5B-22DC-E001-BD6C-2577373FA8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311" y="2802991"/>
                  <a:ext cx="144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14:cNvPr>
                <p14:cNvContentPartPr/>
                <p14:nvPr/>
              </p14:nvContentPartPr>
              <p14:xfrm>
                <a:off x="874111" y="2643511"/>
                <a:ext cx="210600" cy="36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9B060B-D9C2-41AA-DFAB-57EC237014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6111" y="2625511"/>
                  <a:ext cx="246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14:cNvPr>
                <p14:cNvContentPartPr/>
                <p14:nvPr/>
              </p14:nvContentPartPr>
              <p14:xfrm>
                <a:off x="883471" y="3448831"/>
                <a:ext cx="120240" cy="27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21B5F9-88EE-B3FC-8D4E-CAA0397F7E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5471" y="3430833"/>
                  <a:ext cx="155880" cy="27478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F5C4-EA8F-C579-F7A9-510BE528143A}"/>
              </a:ext>
            </a:extLst>
          </p:cNvPr>
          <p:cNvGrpSpPr/>
          <p:nvPr/>
        </p:nvGrpSpPr>
        <p:grpSpPr>
          <a:xfrm>
            <a:off x="2206471" y="5720791"/>
            <a:ext cx="274320" cy="829440"/>
            <a:chOff x="2206471" y="5720791"/>
            <a:chExt cx="27432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14:cNvPr>
                <p14:cNvContentPartPr/>
                <p14:nvPr/>
              </p14:nvContentPartPr>
              <p14:xfrm>
                <a:off x="2334991" y="5720791"/>
                <a:ext cx="705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B2ED4C-D147-0999-1D79-309A727B75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5991" y="5711791"/>
                  <a:ext cx="8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14:cNvPr>
                <p14:cNvContentPartPr/>
                <p14:nvPr/>
              </p14:nvContentPartPr>
              <p14:xfrm>
                <a:off x="2206471" y="6239191"/>
                <a:ext cx="274320" cy="31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4693CC-2237-8472-B874-ADA2541564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7471" y="6230191"/>
                  <a:ext cx="29196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14:cNvPr>
              <p14:cNvContentPartPr/>
              <p14:nvPr/>
            </p14:nvContentPartPr>
            <p14:xfrm>
              <a:off x="357511" y="3750871"/>
              <a:ext cx="3759480" cy="2073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A58D8F5-880E-1DBE-7382-B55F62374D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11" y="3741873"/>
                <a:ext cx="3777120" cy="2090877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9C3368F-5579-2C7F-B7E8-C6DC530FFCA9}"/>
              </a:ext>
            </a:extLst>
          </p:cNvPr>
          <p:cNvGrpSpPr/>
          <p:nvPr/>
        </p:nvGrpSpPr>
        <p:grpSpPr>
          <a:xfrm>
            <a:off x="2235991" y="3786151"/>
            <a:ext cx="590040" cy="1876320"/>
            <a:chOff x="2235991" y="3786151"/>
            <a:chExt cx="590040" cy="18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14:cNvPr>
                <p14:cNvContentPartPr/>
                <p14:nvPr/>
              </p14:nvContentPartPr>
              <p14:xfrm>
                <a:off x="2237431" y="3786151"/>
                <a:ext cx="18360" cy="60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19848E-5414-D56B-A22C-EB6BD2CFFB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8431" y="3777151"/>
                  <a:ext cx="36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14:cNvPr>
                <p14:cNvContentPartPr/>
                <p14:nvPr/>
              </p14:nvContentPartPr>
              <p14:xfrm>
                <a:off x="2235991" y="3965071"/>
                <a:ext cx="10080" cy="5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7979B8-E21F-3159-B435-36EDFF5943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6991" y="395607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14:cNvPr>
                <p14:cNvContentPartPr/>
                <p14:nvPr/>
              </p14:nvContentPartPr>
              <p14:xfrm>
                <a:off x="2245711" y="4154071"/>
                <a:ext cx="360" cy="15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DD5B6B-91D3-CBA8-DF4F-350F0EA27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36711" y="4145071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14:cNvPr>
                <p14:cNvContentPartPr/>
                <p14:nvPr/>
              </p14:nvContentPartPr>
              <p14:xfrm>
                <a:off x="2255791" y="4422631"/>
                <a:ext cx="30240" cy="16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26D383-B249-861A-5050-2B4F9859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6791" y="4413631"/>
                  <a:ext cx="47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14:cNvPr>
                <p14:cNvContentPartPr/>
                <p14:nvPr/>
              </p14:nvContentPartPr>
              <p14:xfrm>
                <a:off x="2295391" y="4740511"/>
                <a:ext cx="360" cy="2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008B08-DAC9-1AB3-7EC2-C7CFB7CA98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6391" y="4731511"/>
                  <a:ext cx="1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14:cNvPr>
                <p14:cNvContentPartPr/>
                <p14:nvPr/>
              </p14:nvContentPartPr>
              <p14:xfrm>
                <a:off x="2305471" y="4830151"/>
                <a:ext cx="360" cy="4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AA3116-519D-D829-8E99-FFD192FE29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96471" y="4821082"/>
                  <a:ext cx="18000" cy="64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14:cNvPr>
                <p14:cNvContentPartPr/>
                <p14:nvPr/>
              </p14:nvContentPartPr>
              <p14:xfrm>
                <a:off x="2315191" y="4969111"/>
                <a:ext cx="10800" cy="16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3759FC-1474-34FC-75CB-ADA38CE307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05881" y="4960092"/>
                  <a:ext cx="29048" cy="18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14:cNvPr>
                <p14:cNvContentPartPr/>
                <p14:nvPr/>
              </p14:nvContentPartPr>
              <p14:xfrm>
                <a:off x="2326351" y="5207791"/>
                <a:ext cx="9360" cy="2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B833EC-FA8C-C283-21DE-550F1A2596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7351" y="5198791"/>
                  <a:ext cx="2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14:cNvPr>
                <p14:cNvContentPartPr/>
                <p14:nvPr/>
              </p14:nvContentPartPr>
              <p14:xfrm>
                <a:off x="2316271" y="5317231"/>
                <a:ext cx="9720" cy="14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F14808-AF80-CDB5-690D-97576FDFAE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7271" y="5308231"/>
                  <a:ext cx="2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14:cNvPr>
                <p14:cNvContentPartPr/>
                <p14:nvPr/>
              </p14:nvContentPartPr>
              <p14:xfrm>
                <a:off x="2315191" y="5545831"/>
                <a:ext cx="10800" cy="11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029021-B520-9CFA-71B8-46BC121A4E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05881" y="5536831"/>
                  <a:ext cx="29048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14:cNvPr>
                <p14:cNvContentPartPr/>
                <p14:nvPr/>
              </p14:nvContentPartPr>
              <p14:xfrm>
                <a:off x="2255791" y="4402831"/>
                <a:ext cx="570240" cy="15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CDBDF8-49CB-BBD5-9722-28168FC805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6791" y="4393831"/>
                  <a:ext cx="58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14:cNvPr>
                <p14:cNvContentPartPr/>
                <p14:nvPr/>
              </p14:nvContentPartPr>
              <p14:xfrm>
                <a:off x="2497351" y="4193671"/>
                <a:ext cx="17568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08DE26-8965-2ED7-54DF-86C3BA72B8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8369" y="4184671"/>
                  <a:ext cx="193284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14:cNvPr>
              <p14:cNvContentPartPr/>
              <p14:nvPr/>
            </p14:nvContentPartPr>
            <p14:xfrm>
              <a:off x="4909711" y="3249751"/>
              <a:ext cx="130680" cy="314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7E1DFA9-BE3A-790F-E409-3557D4A6E5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91711" y="3231751"/>
                <a:ext cx="166320" cy="31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14:cNvPr>
              <p14:cNvContentPartPr/>
              <p14:nvPr/>
            </p14:nvContentPartPr>
            <p14:xfrm>
              <a:off x="4496071" y="3034831"/>
              <a:ext cx="250200" cy="40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762580-6183-9F36-CA31-34FC10E579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78045" y="3016815"/>
                <a:ext cx="285891" cy="44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14:cNvPr>
              <p14:cNvContentPartPr/>
              <p14:nvPr/>
            </p14:nvContentPartPr>
            <p14:xfrm>
              <a:off x="5465911" y="3873631"/>
              <a:ext cx="1285920" cy="121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A3C359-685A-D0A7-E9A6-24EFF644D9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6911" y="3864631"/>
                <a:ext cx="130356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14:cNvPr>
              <p14:cNvContentPartPr/>
              <p14:nvPr/>
            </p14:nvContentPartPr>
            <p14:xfrm>
              <a:off x="5019511" y="3567271"/>
              <a:ext cx="2079360" cy="19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0C4A630-1DB1-30AE-0821-28C5576C81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0511" y="3558271"/>
                <a:ext cx="2097000" cy="19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BEC732A-6E43-11A4-90D1-CEB8B6352970}"/>
              </a:ext>
            </a:extLst>
          </p:cNvPr>
          <p:cNvGrpSpPr/>
          <p:nvPr/>
        </p:nvGrpSpPr>
        <p:grpSpPr>
          <a:xfrm>
            <a:off x="6052351" y="6061711"/>
            <a:ext cx="477720" cy="358560"/>
            <a:chOff x="6052351" y="6061711"/>
            <a:chExt cx="4777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14:cNvPr>
                <p14:cNvContentPartPr/>
                <p14:nvPr/>
              </p14:nvContentPartPr>
              <p14:xfrm>
                <a:off x="6052351" y="6061711"/>
                <a:ext cx="279360" cy="35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DAFDC0-8826-EA70-69C7-824D4BF9F0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3351" y="6052711"/>
                  <a:ext cx="297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14:cNvPr>
                <p14:cNvContentPartPr/>
                <p14:nvPr/>
              </p14:nvContentPartPr>
              <p14:xfrm>
                <a:off x="6400471" y="6225511"/>
                <a:ext cx="11412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12C75D-2B7F-E664-AC8B-A4D883B076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1471" y="6216543"/>
                  <a:ext cx="131760" cy="119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14:cNvPr>
                <p14:cNvContentPartPr/>
                <p14:nvPr/>
              </p14:nvContentPartPr>
              <p14:xfrm>
                <a:off x="6403351" y="6152071"/>
                <a:ext cx="126720" cy="20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F377F2-F4A4-351B-B6D6-7601848BCB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4351" y="6143087"/>
                  <a:ext cx="144360" cy="2192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1D5BC7-A093-AA3C-0BF3-8759ECA1D9D1}"/>
              </a:ext>
            </a:extLst>
          </p:cNvPr>
          <p:cNvGrpSpPr/>
          <p:nvPr/>
        </p:nvGrpSpPr>
        <p:grpSpPr>
          <a:xfrm>
            <a:off x="5009071" y="4233271"/>
            <a:ext cx="1349640" cy="1617480"/>
            <a:chOff x="5009071" y="4233271"/>
            <a:chExt cx="134964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14:cNvPr>
                <p14:cNvContentPartPr/>
                <p14:nvPr/>
              </p14:nvContentPartPr>
              <p14:xfrm>
                <a:off x="5994391" y="4233271"/>
                <a:ext cx="36432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3A12D9-C182-B048-DF10-EEDA02051B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85391" y="4224271"/>
                  <a:ext cx="3819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14:cNvPr>
                <p14:cNvContentPartPr/>
                <p14:nvPr/>
              </p14:nvContentPartPr>
              <p14:xfrm>
                <a:off x="6181591" y="440283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2D9D22-3784-D3CB-BBF0-3C8065F244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2591" y="43938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14:cNvPr>
                <p14:cNvContentPartPr/>
                <p14:nvPr/>
              </p14:nvContentPartPr>
              <p14:xfrm>
                <a:off x="6165751" y="4432351"/>
                <a:ext cx="6480" cy="5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4760E-9FFA-9436-DA4B-15CB8A66B0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6222" y="4423351"/>
                  <a:ext cx="25158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14:cNvPr>
                <p14:cNvContentPartPr/>
                <p14:nvPr/>
              </p14:nvContentPartPr>
              <p14:xfrm>
                <a:off x="6181591" y="4581751"/>
                <a:ext cx="1008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0EDF17-DA48-DD4C-080A-7ADDF89DB0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2591" y="45727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14:cNvPr>
                <p14:cNvContentPartPr/>
                <p14:nvPr/>
              </p14:nvContentPartPr>
              <p14:xfrm>
                <a:off x="6183751" y="4780471"/>
                <a:ext cx="8280" cy="3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6A526E1-A9C0-6C2F-967C-43E7591592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74342" y="4771471"/>
                  <a:ext cx="26722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14:cNvPr>
                <p14:cNvContentPartPr/>
                <p14:nvPr/>
              </p14:nvContentPartPr>
              <p14:xfrm>
                <a:off x="6181591" y="4869751"/>
                <a:ext cx="1008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929D18-9970-BDF1-5A05-1F647E8E38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2591" y="4860751"/>
                  <a:ext cx="2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14:cNvPr>
                <p14:cNvContentPartPr/>
                <p14:nvPr/>
              </p14:nvContentPartPr>
              <p14:xfrm>
                <a:off x="6181951" y="5028871"/>
                <a:ext cx="1584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050186-3739-D3DB-A309-236E95253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2951" y="5019894"/>
                  <a:ext cx="33480" cy="160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14:cNvPr>
                <p14:cNvContentPartPr/>
                <p14:nvPr/>
              </p14:nvContentPartPr>
              <p14:xfrm>
                <a:off x="6211831" y="5237671"/>
                <a:ext cx="10080" cy="15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0985CD-C54E-8C53-5E2C-964AF2438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03141" y="5228671"/>
                  <a:ext cx="27112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14:cNvPr>
                <p14:cNvContentPartPr/>
                <p14:nvPr/>
              </p14:nvContentPartPr>
              <p14:xfrm>
                <a:off x="6223711" y="5465911"/>
                <a:ext cx="8280" cy="9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A41777-E6C1-DFF1-8824-FB57A6D24F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4711" y="5456911"/>
                  <a:ext cx="2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14:cNvPr>
                <p14:cNvContentPartPr/>
                <p14:nvPr/>
              </p14:nvContentPartPr>
              <p14:xfrm>
                <a:off x="6223711" y="5625031"/>
                <a:ext cx="8280" cy="3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B848B-4613-FA62-40E2-4B9921BDF1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14711" y="5616031"/>
                  <a:ext cx="2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14:cNvPr>
                <p14:cNvContentPartPr/>
                <p14:nvPr/>
              </p14:nvContentPartPr>
              <p14:xfrm>
                <a:off x="6221551" y="5684791"/>
                <a:ext cx="20160" cy="16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C90CF2-B69F-7B58-F72A-8046B25FB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387" y="5675810"/>
                  <a:ext cx="38121" cy="183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14:cNvPr>
                <p14:cNvContentPartPr/>
                <p14:nvPr/>
              </p14:nvContentPartPr>
              <p14:xfrm>
                <a:off x="5009071" y="4414711"/>
                <a:ext cx="101880" cy="18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C2E89B-D1E0-D782-1EB6-ABE247A67C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0039" y="4405535"/>
                  <a:ext cx="119583" cy="3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14:cNvPr>
                <p14:cNvContentPartPr/>
                <p14:nvPr/>
              </p14:nvContentPartPr>
              <p14:xfrm>
                <a:off x="5187991" y="4418311"/>
                <a:ext cx="9432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4E2D86-384A-6EFB-2A2C-35B3A6894A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78991" y="4409311"/>
                  <a:ext cx="11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14:cNvPr>
                <p14:cNvContentPartPr/>
                <p14:nvPr/>
              </p14:nvContentPartPr>
              <p14:xfrm>
                <a:off x="5366911" y="4382671"/>
                <a:ext cx="21744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7953D-4D5A-41DA-C9B6-6E502247DA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57896" y="4373671"/>
                  <a:ext cx="235109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14:cNvPr>
                <p14:cNvContentPartPr/>
                <p14:nvPr/>
              </p14:nvContentPartPr>
              <p14:xfrm>
                <a:off x="5664991" y="4362871"/>
                <a:ext cx="2059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5269C3-6814-8B77-366C-676CA3BB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5975" y="4353707"/>
                  <a:ext cx="223591" cy="38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14:cNvPr>
                <p14:cNvContentPartPr/>
                <p14:nvPr/>
              </p14:nvContentPartPr>
              <p14:xfrm>
                <a:off x="5943271" y="4353871"/>
                <a:ext cx="8856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D07B30-6E72-FACD-FA34-4DAC4A682A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4271" y="4344871"/>
                  <a:ext cx="106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14:cNvPr>
                <p14:cNvContentPartPr/>
                <p14:nvPr/>
              </p14:nvContentPartPr>
              <p14:xfrm>
                <a:off x="6122191" y="4353151"/>
                <a:ext cx="13968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E8BB5-E6DE-6781-8C73-2738BCF857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191" y="4344461"/>
                  <a:ext cx="157320" cy="27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E780F9E-0925-90C7-191F-4BD9C53634C7}"/>
              </a:ext>
            </a:extLst>
          </p:cNvPr>
          <p:cNvGrpSpPr/>
          <p:nvPr/>
        </p:nvGrpSpPr>
        <p:grpSpPr>
          <a:xfrm>
            <a:off x="4382671" y="4315711"/>
            <a:ext cx="531000" cy="462600"/>
            <a:chOff x="4382671" y="4315711"/>
            <a:chExt cx="5310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14:cNvPr>
                <p14:cNvContentPartPr/>
                <p14:nvPr/>
              </p14:nvContentPartPr>
              <p14:xfrm>
                <a:off x="4382671" y="4315711"/>
                <a:ext cx="322920" cy="32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EB3A8B-E7CC-3A83-6BBE-FBE5F2DA3F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3661" y="4306711"/>
                  <a:ext cx="3405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14:cNvPr>
                <p14:cNvContentPartPr/>
                <p14:nvPr/>
              </p14:nvContentPartPr>
              <p14:xfrm>
                <a:off x="4776151" y="4449631"/>
                <a:ext cx="137520" cy="328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708F7D-B8CE-53A7-6C13-73D68AEBCF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67127" y="4440631"/>
                  <a:ext cx="155206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9ACEE4-A9AB-867A-36EC-C9054EBA8697}"/>
              </a:ext>
            </a:extLst>
          </p:cNvPr>
          <p:cNvGrpSpPr/>
          <p:nvPr/>
        </p:nvGrpSpPr>
        <p:grpSpPr>
          <a:xfrm>
            <a:off x="1420591" y="507631"/>
            <a:ext cx="596520" cy="327240"/>
            <a:chOff x="1420591" y="507631"/>
            <a:chExt cx="5965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14:cNvPr>
                <p14:cNvContentPartPr/>
                <p14:nvPr/>
              </p14:nvContentPartPr>
              <p14:xfrm>
                <a:off x="1420591" y="507631"/>
                <a:ext cx="469080" cy="327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06908-AA29-AE38-FC05-797EEE776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02591" y="489631"/>
                  <a:ext cx="504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14:cNvPr>
                <p14:cNvContentPartPr/>
                <p14:nvPr/>
              </p14:nvContentPartPr>
              <p14:xfrm>
                <a:off x="1971391" y="645871"/>
                <a:ext cx="45720" cy="168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752C83-D640-486A-25FE-35E50F18E1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3391" y="627909"/>
                  <a:ext cx="81360" cy="2044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14:cNvPr>
              <p14:cNvContentPartPr/>
              <p14:nvPr/>
            </p14:nvContentPartPr>
            <p14:xfrm>
              <a:off x="2312671" y="516991"/>
              <a:ext cx="489600" cy="256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39684AC-992D-3AB2-E755-727B4B67A1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4671" y="499016"/>
                <a:ext cx="525240" cy="29191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D1F6E2-BAE7-7046-E2C5-275D24B2579F}"/>
              </a:ext>
            </a:extLst>
          </p:cNvPr>
          <p:cNvGrpSpPr/>
          <p:nvPr/>
        </p:nvGrpSpPr>
        <p:grpSpPr>
          <a:xfrm>
            <a:off x="4959391" y="451111"/>
            <a:ext cx="1503360" cy="552960"/>
            <a:chOff x="4959391" y="451111"/>
            <a:chExt cx="15033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14:cNvPr>
                <p14:cNvContentPartPr/>
                <p14:nvPr/>
              </p14:nvContentPartPr>
              <p14:xfrm>
                <a:off x="5136151" y="456511"/>
                <a:ext cx="44820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2FE3E3-F79E-67F9-9519-5855306F2B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8151" y="438511"/>
                  <a:ext cx="48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14:cNvPr>
                <p14:cNvContentPartPr/>
                <p14:nvPr/>
              </p14:nvContentPartPr>
              <p14:xfrm>
                <a:off x="4959391" y="631831"/>
                <a:ext cx="620280" cy="37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FFC1F2-83FE-10E8-4BF9-770C864704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1391" y="613831"/>
                  <a:ext cx="655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14:cNvPr>
                <p14:cNvContentPartPr/>
                <p14:nvPr/>
              </p14:nvContentPartPr>
              <p14:xfrm>
                <a:off x="5694871" y="765031"/>
                <a:ext cx="99720" cy="15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A617C3-4361-9438-5D3D-9B3AB1C2AF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76936" y="747031"/>
                  <a:ext cx="135232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14:cNvPr>
                <p14:cNvContentPartPr/>
                <p14:nvPr/>
              </p14:nvContentPartPr>
              <p14:xfrm>
                <a:off x="6084751" y="451111"/>
                <a:ext cx="378000" cy="41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0AD89A-8611-9173-76ED-C17E46671D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6751" y="433111"/>
                  <a:ext cx="413640" cy="44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22" name="Picture 2" descr="normal distribution - Is there any graphical explanation of ...">
            <a:extLst>
              <a:ext uri="{FF2B5EF4-FFF2-40B4-BE49-F238E27FC236}">
                <a16:creationId xmlns:a16="http://schemas.microsoft.com/office/drawing/2014/main" id="{BC0C487E-4FA8-57FB-A697-4C4685C1F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431"/>
          <a:stretch/>
        </p:blipFill>
        <p:spPr bwMode="auto">
          <a:xfrm>
            <a:off x="8127509" y="2544926"/>
            <a:ext cx="3796260" cy="33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AE52813-597C-726D-4F8F-BA4511AC2551}"/>
              </a:ext>
            </a:extLst>
          </p:cNvPr>
          <p:cNvSpPr txBox="1"/>
          <p:nvPr/>
        </p:nvSpPr>
        <p:spPr>
          <a:xfrm rot="19536378">
            <a:off x="8654339" y="2849030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P(y)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DAEC3C-9578-7A89-A9F8-519A0C285A08}"/>
              </a:ext>
            </a:extLst>
          </p:cNvPr>
          <p:cNvSpPr txBox="1"/>
          <p:nvPr/>
        </p:nvSpPr>
        <p:spPr>
          <a:xfrm rot="1946396">
            <a:off x="10897375" y="2889925"/>
            <a:ext cx="8410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P(x)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5C646-003F-6007-CD99-B86CE4875EF5}"/>
              </a:ext>
            </a:extLst>
          </p:cNvPr>
          <p:cNvGrpSpPr/>
          <p:nvPr/>
        </p:nvGrpSpPr>
        <p:grpSpPr>
          <a:xfrm>
            <a:off x="641731" y="5951011"/>
            <a:ext cx="7035840" cy="394200"/>
            <a:chOff x="635791" y="5833111"/>
            <a:chExt cx="7035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14:cNvPr>
                <p14:cNvContentPartPr/>
                <p14:nvPr/>
              </p14:nvContentPartPr>
              <p14:xfrm>
                <a:off x="635791" y="5851831"/>
                <a:ext cx="325944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67AE8D-94AD-CA08-395C-B0BC01FB58A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791" y="5833831"/>
                  <a:ext cx="3295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14:cNvPr>
                <p14:cNvContentPartPr/>
                <p14:nvPr/>
              </p14:nvContentPartPr>
              <p14:xfrm>
                <a:off x="3796231" y="6043711"/>
                <a:ext cx="243360" cy="13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79ABC6-F31D-2EEF-56AF-09F66CFCE3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8231" y="6025711"/>
                  <a:ext cx="27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14:cNvPr>
                <p14:cNvContentPartPr/>
                <p14:nvPr/>
              </p14:nvContentPartPr>
              <p14:xfrm>
                <a:off x="3843391" y="5953351"/>
                <a:ext cx="12204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6E2A73-AEAA-FF5F-E92E-91005CCE50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5391" y="5935351"/>
                  <a:ext cx="15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14:cNvPr>
                <p14:cNvContentPartPr/>
                <p14:nvPr/>
              </p14:nvContentPartPr>
              <p14:xfrm>
                <a:off x="4800271" y="5833111"/>
                <a:ext cx="2804040" cy="5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ECB6D8-A8D0-A7DE-1CFE-23380B3BA1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2271" y="5815111"/>
                  <a:ext cx="283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14:cNvPr>
                <p14:cNvContentPartPr/>
                <p14:nvPr/>
              </p14:nvContentPartPr>
              <p14:xfrm>
                <a:off x="7434031" y="6005191"/>
                <a:ext cx="23760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FDE46-D877-B0E4-984D-F11231B672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16058" y="5987191"/>
                  <a:ext cx="273186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14:cNvPr>
                <p14:cNvContentPartPr/>
                <p14:nvPr/>
              </p14:nvContentPartPr>
              <p14:xfrm>
                <a:off x="7491271" y="5953351"/>
                <a:ext cx="111960" cy="22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0817D0-6E8D-8E30-D800-3AE228F3384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73329" y="5935322"/>
                  <a:ext cx="147486" cy="25889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1686FA-A43D-DE11-97A0-E4D0C52F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Furthering Usability and Efficiency </a:t>
            </a:r>
            <a:r>
              <a:rPr lang="en-US" sz="5400" b="1" dirty="0">
                <a:solidFill>
                  <a:schemeClr val="bg1"/>
                </a:solidFill>
              </a:rPr>
              <a:t>of Massively Parallel Gaussian Process Regression 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613994" y="668402"/>
            <a:ext cx="5198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my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89092">
            <a:off x="3263348" y="980643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E143C-382E-C14F-9A12-82D19FF8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71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91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791"/>
                  <a:ext cx="439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5027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951" y="210783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43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111" y="3282871"/>
                <a:ext cx="878076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631" y="3658351"/>
                <a:ext cx="8932320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911" y="3696871"/>
                <a:ext cx="8687520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5111" y="3463231"/>
                <a:ext cx="8764920" cy="14731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45A9F-DFC5-2240-ABB6-1BB9DBE1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07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prior</a:t>
            </a:r>
            <a:r>
              <a:rPr lang="en-US" sz="3600" dirty="0">
                <a:solidFill>
                  <a:srgbClr val="00B0F0"/>
                </a:solidFill>
              </a:rPr>
              <a:t> distribution</a:t>
            </a:r>
          </a:p>
          <a:p>
            <a:r>
              <a:rPr lang="en-US" sz="3600" dirty="0">
                <a:solidFill>
                  <a:srgbClr val="00B0F0"/>
                </a:solidFill>
              </a:rPr>
              <a:t>“no data”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54331-9AFD-CCFD-B13C-E0B1E661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14:cNvPr>
              <p14:cNvContentPartPr/>
              <p14:nvPr/>
            </p14:nvContentPartPr>
            <p14:xfrm>
              <a:off x="973831" y="3650071"/>
              <a:ext cx="8904240" cy="1530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7FA03A-ABB5-FB4A-A9AF-526DBC0BBD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31" y="3641071"/>
                <a:ext cx="8921880" cy="15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4337E-4066-45B1-3D34-118CB01F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14:cNvPr>
              <p14:cNvContentPartPr/>
              <p14:nvPr/>
            </p14:nvContentPartPr>
            <p14:xfrm>
              <a:off x="993271" y="3667351"/>
              <a:ext cx="8914680" cy="150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F71B5B-E5C3-ED9D-E0CF-51A55483DB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271" y="3658351"/>
                <a:ext cx="8932321" cy="15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71196-F7C7-A9D5-919C-BAEB2AF8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14:cNvPr>
              <p14:cNvContentPartPr/>
              <p14:nvPr/>
            </p14:nvContentPartPr>
            <p14:xfrm>
              <a:off x="983551" y="3705511"/>
              <a:ext cx="8669880" cy="1404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181D6-B28C-C7EE-D1E2-DE3AA1A9B75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4551" y="3696511"/>
                <a:ext cx="8687521" cy="14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E5304-C1B3-9AA0-1C91-7BCE86F2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conditioning</a:t>
            </a:r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“using data”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B0799-AE5F-FF1C-EC10-EFF0EEC1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14:cNvPr>
              <p14:cNvContentPartPr/>
              <p14:nvPr/>
            </p14:nvContentPartPr>
            <p14:xfrm>
              <a:off x="954031" y="3616591"/>
              <a:ext cx="8584200" cy="109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31" y="3607591"/>
                <a:ext cx="8601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14:cNvPr>
              <p14:cNvContentPartPr/>
              <p14:nvPr/>
            </p14:nvContentPartPr>
            <p14:xfrm>
              <a:off x="993271" y="3438031"/>
              <a:ext cx="8819640" cy="147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631" y="3429391"/>
                <a:ext cx="883728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14:cNvPr>
              <p14:cNvContentPartPr/>
              <p14:nvPr/>
            </p14:nvContentPartPr>
            <p14:xfrm>
              <a:off x="954031" y="3687151"/>
              <a:ext cx="8883360" cy="136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31" y="3678151"/>
                <a:ext cx="8901000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14:cNvPr>
              <p14:cNvContentPartPr/>
              <p14:nvPr/>
            </p14:nvContentPartPr>
            <p14:xfrm>
              <a:off x="963751" y="3053191"/>
              <a:ext cx="9032400" cy="166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5111" y="3044551"/>
                <a:ext cx="905004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14:cNvPr>
              <p14:cNvContentPartPr/>
              <p14:nvPr/>
            </p14:nvContentPartPr>
            <p14:xfrm>
              <a:off x="963751" y="3508231"/>
              <a:ext cx="9020880" cy="172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111" y="3499231"/>
                <a:ext cx="9038520" cy="17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14:cNvPr>
              <p14:cNvContentPartPr/>
              <p14:nvPr/>
            </p14:nvContentPartPr>
            <p14:xfrm>
              <a:off x="963751" y="3448111"/>
              <a:ext cx="9093240" cy="161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5111" y="3439471"/>
                <a:ext cx="9110880" cy="1636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infinite variables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1B01F0-80D0-EDBE-EAD0-270628F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1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14:cNvPr>
              <p14:cNvContentPartPr/>
              <p14:nvPr/>
            </p14:nvContentPartPr>
            <p14:xfrm>
              <a:off x="954031" y="3616591"/>
              <a:ext cx="8584200" cy="109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9EE9D8D-1F07-68B2-22B3-5616325A96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31" y="3607591"/>
                <a:ext cx="8601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14:cNvPr>
              <p14:cNvContentPartPr/>
              <p14:nvPr/>
            </p14:nvContentPartPr>
            <p14:xfrm>
              <a:off x="993271" y="3438031"/>
              <a:ext cx="8819640" cy="147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E95600-4E1A-7BAC-C76A-9E719729C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271" y="3429031"/>
                <a:ext cx="883728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14:cNvPr>
              <p14:cNvContentPartPr/>
              <p14:nvPr/>
            </p14:nvContentPartPr>
            <p14:xfrm>
              <a:off x="954031" y="3687151"/>
              <a:ext cx="8883360" cy="136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4F6719-70B1-9D49-810E-DF46F4EDD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31" y="3678151"/>
                <a:ext cx="8901000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14:cNvPr>
              <p14:cNvContentPartPr/>
              <p14:nvPr/>
            </p14:nvContentPartPr>
            <p14:xfrm>
              <a:off x="963751" y="3053191"/>
              <a:ext cx="9032400" cy="166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77F2F3-7541-FF62-6DF4-EEC7FD941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4751" y="3044191"/>
                <a:ext cx="9050040" cy="16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14:cNvPr>
              <p14:cNvContentPartPr/>
              <p14:nvPr/>
            </p14:nvContentPartPr>
            <p14:xfrm>
              <a:off x="963751" y="3508231"/>
              <a:ext cx="9020880" cy="172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8832AC-4D8D-13E8-1331-6C49FAFA4B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4751" y="3499233"/>
                <a:ext cx="9038521" cy="1747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14:cNvPr>
              <p14:cNvContentPartPr/>
              <p14:nvPr/>
            </p14:nvContentPartPr>
            <p14:xfrm>
              <a:off x="963751" y="3448111"/>
              <a:ext cx="9093240" cy="161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8AC973-0095-6649-890D-677A533A96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4751" y="3439111"/>
                <a:ext cx="9110880" cy="1636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14:cNvPr>
              <p14:cNvContentPartPr/>
              <p14:nvPr/>
            </p14:nvContentPartPr>
            <p14:xfrm>
              <a:off x="963751" y="3291871"/>
              <a:ext cx="8763120" cy="175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056667-6901-8DA5-4502-8504BF5AF4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4751" y="3282871"/>
                <a:ext cx="8780761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14:cNvPr>
              <p14:cNvContentPartPr/>
              <p14:nvPr/>
            </p14:nvContentPartPr>
            <p14:xfrm>
              <a:off x="963751" y="3472231"/>
              <a:ext cx="8747280" cy="145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A3EE53F-6EDF-2D90-18C5-359DA4E9944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751" y="3463233"/>
                <a:ext cx="8764920" cy="147311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means </a:t>
            </a:r>
            <a:r>
              <a:rPr lang="en-US" sz="3600" dirty="0">
                <a:solidFill>
                  <a:srgbClr val="00B0F0"/>
                </a:solidFill>
              </a:rPr>
              <a:t>and </a:t>
            </a:r>
          </a:p>
          <a:p>
            <a:r>
              <a:rPr lang="en-US" sz="3600" b="1" dirty="0">
                <a:solidFill>
                  <a:srgbClr val="00B0F0"/>
                </a:solidFill>
              </a:rPr>
              <a:t>variances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14:cNvPr>
              <p14:cNvContentPartPr/>
              <p14:nvPr/>
            </p14:nvContentPartPr>
            <p14:xfrm>
              <a:off x="923791" y="3359191"/>
              <a:ext cx="4163040" cy="806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6151" y="3341191"/>
                <a:ext cx="419868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E3CB48F-AC88-736F-86EF-E76524AFCB36}"/>
              </a:ext>
            </a:extLst>
          </p:cNvPr>
          <p:cNvGrpSpPr/>
          <p:nvPr/>
        </p:nvGrpSpPr>
        <p:grpSpPr>
          <a:xfrm>
            <a:off x="933871" y="2927551"/>
            <a:ext cx="9168840" cy="2320200"/>
            <a:chOff x="933871" y="2927551"/>
            <a:chExt cx="9168840" cy="23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14:cNvPr>
                <p14:cNvContentPartPr/>
                <p14:nvPr/>
              </p14:nvContentPartPr>
              <p14:xfrm>
                <a:off x="983551" y="4287271"/>
                <a:ext cx="43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5911" y="4269271"/>
                  <a:ext cx="78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14:cNvPr>
                <p14:cNvContentPartPr/>
                <p14:nvPr/>
              </p14:nvContentPartPr>
              <p14:xfrm>
                <a:off x="1132951" y="4274311"/>
                <a:ext cx="58680" cy="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4951" y="4256311"/>
                  <a:ext cx="94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14:cNvPr>
                <p14:cNvContentPartPr/>
                <p14:nvPr/>
              </p14:nvContentPartPr>
              <p14:xfrm>
                <a:off x="1271911" y="4199791"/>
                <a:ext cx="245520" cy="5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53911" y="4181791"/>
                  <a:ext cx="281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14:cNvPr>
                <p14:cNvContentPartPr/>
                <p14:nvPr/>
              </p14:nvContentPartPr>
              <p14:xfrm>
                <a:off x="1619671" y="4167751"/>
                <a:ext cx="93960" cy="1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2031" y="4149751"/>
                  <a:ext cx="129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14:cNvPr>
                <p14:cNvContentPartPr/>
                <p14:nvPr/>
              </p14:nvContentPartPr>
              <p14:xfrm>
                <a:off x="1838191" y="4143631"/>
                <a:ext cx="237600" cy="1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0191" y="4125991"/>
                  <a:ext cx="273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14:cNvPr>
                <p14:cNvContentPartPr/>
                <p14:nvPr/>
              </p14:nvContentPartPr>
              <p14:xfrm>
                <a:off x="2216191" y="4154071"/>
                <a:ext cx="781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8191" y="4136071"/>
                  <a:ext cx="11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14:cNvPr>
                <p14:cNvContentPartPr/>
                <p14:nvPr/>
              </p14:nvContentPartPr>
              <p14:xfrm>
                <a:off x="2434351" y="4164151"/>
                <a:ext cx="387000" cy="3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16711" y="4146511"/>
                  <a:ext cx="42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14:cNvPr>
                <p14:cNvContentPartPr/>
                <p14:nvPr/>
              </p14:nvContentPartPr>
              <p14:xfrm>
                <a:off x="2961391" y="4213471"/>
                <a:ext cx="227880" cy="4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3391" y="4195831"/>
                  <a:ext cx="263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14:cNvPr>
                <p14:cNvContentPartPr/>
                <p14:nvPr/>
              </p14:nvContentPartPr>
              <p14:xfrm>
                <a:off x="3349111" y="4283671"/>
                <a:ext cx="505800" cy="9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31471" y="4265671"/>
                  <a:ext cx="541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14:cNvPr>
                <p14:cNvContentPartPr/>
                <p14:nvPr/>
              </p14:nvContentPartPr>
              <p14:xfrm>
                <a:off x="4005391" y="4412551"/>
                <a:ext cx="109080" cy="2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87391" y="4394911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14:cNvPr>
                <p14:cNvContentPartPr/>
                <p14:nvPr/>
              </p14:nvContentPartPr>
              <p14:xfrm>
                <a:off x="4233991" y="4462591"/>
                <a:ext cx="366480" cy="6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15991" y="4444591"/>
                  <a:ext cx="402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14:cNvPr>
                <p14:cNvContentPartPr/>
                <p14:nvPr/>
              </p14:nvContentPartPr>
              <p14:xfrm>
                <a:off x="4690831" y="4551871"/>
                <a:ext cx="5760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72831" y="4533871"/>
                  <a:ext cx="93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14:cNvPr>
                <p14:cNvContentPartPr/>
                <p14:nvPr/>
              </p14:nvContentPartPr>
              <p14:xfrm>
                <a:off x="4919431" y="4555111"/>
                <a:ext cx="27864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01791" y="4537111"/>
                  <a:ext cx="314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14:cNvPr>
                <p14:cNvContentPartPr/>
                <p14:nvPr/>
              </p14:nvContentPartPr>
              <p14:xfrm>
                <a:off x="5545831" y="4446031"/>
                <a:ext cx="513720" cy="6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28191" y="4428391"/>
                  <a:ext cx="54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14:cNvPr>
                <p14:cNvContentPartPr/>
                <p14:nvPr/>
              </p14:nvContentPartPr>
              <p14:xfrm>
                <a:off x="6261511" y="4338751"/>
                <a:ext cx="45612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43511" y="4320751"/>
                  <a:ext cx="491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14:cNvPr>
                <p14:cNvContentPartPr/>
                <p14:nvPr/>
              </p14:nvContentPartPr>
              <p14:xfrm>
                <a:off x="6887551" y="4225711"/>
                <a:ext cx="40680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9551" y="4207711"/>
                  <a:ext cx="44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14:cNvPr>
                <p14:cNvContentPartPr/>
                <p14:nvPr/>
              </p14:nvContentPartPr>
              <p14:xfrm>
                <a:off x="7503511" y="4102231"/>
                <a:ext cx="13500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85511" y="4084231"/>
                  <a:ext cx="17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14:cNvPr>
                <p14:cNvContentPartPr/>
                <p14:nvPr/>
              </p14:nvContentPartPr>
              <p14:xfrm>
                <a:off x="7812031" y="3953911"/>
                <a:ext cx="178200" cy="8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94031" y="3935911"/>
                  <a:ext cx="213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14:cNvPr>
                <p14:cNvContentPartPr/>
                <p14:nvPr/>
              </p14:nvContentPartPr>
              <p14:xfrm>
                <a:off x="5098351" y="2927551"/>
                <a:ext cx="5004360" cy="116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80711" y="2909551"/>
                  <a:ext cx="5040000" cy="12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14:cNvPr>
                <p14:cNvContentPartPr/>
                <p14:nvPr/>
              </p14:nvContentPartPr>
              <p14:xfrm>
                <a:off x="1062751" y="5181871"/>
                <a:ext cx="9000" cy="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5111" y="5164231"/>
                  <a:ext cx="44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14:cNvPr>
                <p14:cNvContentPartPr/>
                <p14:nvPr/>
              </p14:nvContentPartPr>
              <p14:xfrm>
                <a:off x="933871" y="4183231"/>
                <a:ext cx="8998200" cy="106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5871" y="4165591"/>
                  <a:ext cx="9033840" cy="11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D3047F3-F929-CD2A-2AD6-2D8727980F2A}"/>
              </a:ext>
            </a:extLst>
          </p:cNvPr>
          <p:cNvGrpSpPr/>
          <p:nvPr/>
        </p:nvGrpSpPr>
        <p:grpSpPr>
          <a:xfrm>
            <a:off x="8140440" y="3739820"/>
            <a:ext cx="805320" cy="111240"/>
            <a:chOff x="8140440" y="3739820"/>
            <a:chExt cx="8053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14:cNvPr>
                <p14:cNvContentPartPr/>
                <p14:nvPr/>
              </p14:nvContentPartPr>
              <p14:xfrm>
                <a:off x="8140440" y="3808580"/>
                <a:ext cx="83520" cy="3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22440" y="3790580"/>
                  <a:ext cx="119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14:cNvPr>
                <p14:cNvContentPartPr/>
                <p14:nvPr/>
              </p14:nvContentPartPr>
              <p14:xfrm>
                <a:off x="8407200" y="3739820"/>
                <a:ext cx="8316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89200" y="3721820"/>
                  <a:ext cx="11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14:cNvPr>
                <p14:cNvContentPartPr/>
                <p14:nvPr/>
              </p14:nvContentPartPr>
              <p14:xfrm>
                <a:off x="8623200" y="3739820"/>
                <a:ext cx="64080" cy="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05200" y="3721820"/>
                  <a:ext cx="99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14:cNvPr>
                <p14:cNvContentPartPr/>
                <p14:nvPr/>
              </p14:nvContentPartPr>
              <p14:xfrm>
                <a:off x="8807160" y="3784100"/>
                <a:ext cx="138600" cy="66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89520" y="3766460"/>
                  <a:ext cx="17424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14:cNvPr>
              <p14:cNvContentPartPr/>
              <p14:nvPr/>
            </p14:nvContentPartPr>
            <p14:xfrm>
              <a:off x="9124680" y="3942860"/>
              <a:ext cx="41400" cy="22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06680" y="3925220"/>
                <a:ext cx="77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14:cNvPr>
              <p14:cNvContentPartPr/>
              <p14:nvPr/>
            </p14:nvContentPartPr>
            <p14:xfrm>
              <a:off x="9327720" y="4063820"/>
              <a:ext cx="77400" cy="59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09720" y="4045820"/>
                <a:ext cx="113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14:cNvPr>
              <p14:cNvContentPartPr/>
              <p14:nvPr/>
            </p14:nvContentPartPr>
            <p14:xfrm>
              <a:off x="9556320" y="4190900"/>
              <a:ext cx="160200" cy="48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538320" y="4172900"/>
                <a:ext cx="1958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940B93F-ABA3-ED6C-D3FA-D1BB9DFF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14:cNvPr>
              <p14:cNvContentPartPr/>
              <p14:nvPr/>
            </p14:nvContentPartPr>
            <p14:xfrm>
              <a:off x="855391" y="2196391"/>
              <a:ext cx="1162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C5804D3-E2B7-AB77-E39E-912D3CC67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391" y="2178391"/>
                <a:ext cx="151920" cy="25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14:cNvPr>
              <p14:cNvContentPartPr/>
              <p14:nvPr/>
            </p14:nvContentPartPr>
            <p14:xfrm>
              <a:off x="922351" y="4499671"/>
              <a:ext cx="62280" cy="1847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AC228C-9B61-23C7-9FEF-34030B687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351" y="4481671"/>
                <a:ext cx="9792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14:cNvPr>
              <p14:cNvContentPartPr/>
              <p14:nvPr/>
            </p14:nvContentPartPr>
            <p14:xfrm>
              <a:off x="596551" y="4319491"/>
              <a:ext cx="9065520" cy="103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599EDF-D7C8-5F18-2161-3E892328ED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551" y="4301491"/>
                <a:ext cx="910116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1D1BDC5-E213-0C2E-613E-9A2A52EDBAC6}"/>
              </a:ext>
            </a:extLst>
          </p:cNvPr>
          <p:cNvGrpSpPr/>
          <p:nvPr/>
        </p:nvGrpSpPr>
        <p:grpSpPr>
          <a:xfrm>
            <a:off x="9811158" y="4315922"/>
            <a:ext cx="403920" cy="289440"/>
            <a:chOff x="9662071" y="6291031"/>
            <a:chExt cx="4039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14:cNvPr>
                <p14:cNvContentPartPr/>
                <p14:nvPr/>
              </p14:nvContentPartPr>
              <p14:xfrm>
                <a:off x="9662071" y="6341431"/>
                <a:ext cx="403920" cy="23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8F7FF-8AF9-5245-A283-63368A25F6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4071" y="6323404"/>
                  <a:ext cx="439560" cy="274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14:cNvPr>
                <p14:cNvContentPartPr/>
                <p14:nvPr/>
              </p14:nvContentPartPr>
              <p14:xfrm>
                <a:off x="9767911" y="6291031"/>
                <a:ext cx="180720" cy="27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B00E20-BE65-2649-5B4F-B82CF9341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49911" y="6273031"/>
                  <a:ext cx="21636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14:cNvPr>
              <p14:cNvContentPartPr/>
              <p14:nvPr/>
            </p14:nvContentPartPr>
            <p14:xfrm>
              <a:off x="304591" y="2125471"/>
              <a:ext cx="341640" cy="599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B060F6-93DB-2DEC-F5B7-278F1644A4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591" y="2107471"/>
                <a:ext cx="377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14:cNvPr>
              <p14:cNvContentPartPr/>
              <p14:nvPr/>
            </p14:nvContentPartPr>
            <p14:xfrm>
              <a:off x="171031" y="4084591"/>
              <a:ext cx="206640" cy="37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3CAF60-84A9-7BCA-E6BB-615E5792D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031" y="4066591"/>
                <a:ext cx="242280" cy="40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posterior </a:t>
            </a:r>
            <a:r>
              <a:rPr lang="en-US" sz="3600" dirty="0">
                <a:solidFill>
                  <a:srgbClr val="00B0F0"/>
                </a:solidFill>
              </a:rPr>
              <a:t>distribution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96827B-FF83-B018-42E5-F8D7F280B927}"/>
              </a:ext>
            </a:extLst>
          </p:cNvPr>
          <p:cNvSpPr/>
          <p:nvPr/>
        </p:nvSpPr>
        <p:spPr>
          <a:xfrm>
            <a:off x="8444947" y="363696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14:cNvPr>
              <p14:cNvContentPartPr/>
              <p14:nvPr/>
            </p14:nvContentPartPr>
            <p14:xfrm>
              <a:off x="923791" y="3359191"/>
              <a:ext cx="4163040" cy="806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C0D85-2F34-B930-4C8A-9A3685B970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5791" y="3341191"/>
                <a:ext cx="419868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E3CB48F-AC88-736F-86EF-E76524AFCB36}"/>
              </a:ext>
            </a:extLst>
          </p:cNvPr>
          <p:cNvGrpSpPr/>
          <p:nvPr/>
        </p:nvGrpSpPr>
        <p:grpSpPr>
          <a:xfrm>
            <a:off x="933871" y="2927551"/>
            <a:ext cx="9168840" cy="2320200"/>
            <a:chOff x="933871" y="2927551"/>
            <a:chExt cx="9168840" cy="23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14:cNvPr>
                <p14:cNvContentPartPr/>
                <p14:nvPr/>
              </p14:nvContentPartPr>
              <p14:xfrm>
                <a:off x="983551" y="4287271"/>
                <a:ext cx="43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ED804A-AD1A-2E55-50A7-50B9F47A13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5400" y="4270218"/>
                  <a:ext cx="79139" cy="40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14:cNvPr>
                <p14:cNvContentPartPr/>
                <p14:nvPr/>
              </p14:nvContentPartPr>
              <p14:xfrm>
                <a:off x="1132951" y="4274311"/>
                <a:ext cx="58680" cy="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8FB1A41-273F-4979-8AEB-13004297A3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5061" y="4256311"/>
                  <a:ext cx="94103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14:cNvPr>
                <p14:cNvContentPartPr/>
                <p14:nvPr/>
              </p14:nvContentPartPr>
              <p14:xfrm>
                <a:off x="1271911" y="4199791"/>
                <a:ext cx="245520" cy="54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B516E0-EFCB-F62E-1792-AF8BA0E61E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53937" y="4181910"/>
                  <a:ext cx="281108" cy="89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14:cNvPr>
                <p14:cNvContentPartPr/>
                <p14:nvPr/>
              </p14:nvContentPartPr>
              <p14:xfrm>
                <a:off x="1619671" y="4167751"/>
                <a:ext cx="93960" cy="16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E977D1-35C8-FD76-165B-EDC61D5B74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01671" y="4150134"/>
                  <a:ext cx="129600" cy="51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14:cNvPr>
                <p14:cNvContentPartPr/>
                <p14:nvPr/>
              </p14:nvContentPartPr>
              <p14:xfrm>
                <a:off x="1838191" y="4143631"/>
                <a:ext cx="237600" cy="1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E29EBE-BEE9-BFE3-3056-6D08D8340E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20191" y="4125010"/>
                  <a:ext cx="273240" cy="47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14:cNvPr>
                <p14:cNvContentPartPr/>
                <p14:nvPr/>
              </p14:nvContentPartPr>
              <p14:xfrm>
                <a:off x="2216191" y="4154071"/>
                <a:ext cx="781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6BDCCB-B01C-9A7D-1E09-D92E5FEC1A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8191" y="4136071"/>
                  <a:ext cx="113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14:cNvPr>
                <p14:cNvContentPartPr/>
                <p14:nvPr/>
              </p14:nvContentPartPr>
              <p14:xfrm>
                <a:off x="2434351" y="4164151"/>
                <a:ext cx="387000" cy="3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9FC320-E12D-DC56-CAFC-9D9FB673B3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16351" y="4146151"/>
                  <a:ext cx="42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14:cNvPr>
                <p14:cNvContentPartPr/>
                <p14:nvPr/>
              </p14:nvContentPartPr>
              <p14:xfrm>
                <a:off x="2961391" y="4213471"/>
                <a:ext cx="227880" cy="4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5D2F25-D1A1-E951-D6B1-BCF62F7CB4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43419" y="4195471"/>
                  <a:ext cx="263464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14:cNvPr>
                <p14:cNvContentPartPr/>
                <p14:nvPr/>
              </p14:nvContentPartPr>
              <p14:xfrm>
                <a:off x="3349111" y="4283671"/>
                <a:ext cx="505800" cy="9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89212F-889D-5531-5CD3-C9355971F7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31111" y="4265743"/>
                  <a:ext cx="541440" cy="125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14:cNvPr>
                <p14:cNvContentPartPr/>
                <p14:nvPr/>
              </p14:nvContentPartPr>
              <p14:xfrm>
                <a:off x="4005391" y="4412551"/>
                <a:ext cx="109080" cy="2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B8FE64-E068-0E78-5A9C-43586713F7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87391" y="4394551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14:cNvPr>
                <p14:cNvContentPartPr/>
                <p14:nvPr/>
              </p14:nvContentPartPr>
              <p14:xfrm>
                <a:off x="4233991" y="4462591"/>
                <a:ext cx="366480" cy="6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FA0565-EB62-1AF9-07A9-0563416BC1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15991" y="4444591"/>
                  <a:ext cx="402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14:cNvPr>
                <p14:cNvContentPartPr/>
                <p14:nvPr/>
              </p14:nvContentPartPr>
              <p14:xfrm>
                <a:off x="4690831" y="4551871"/>
                <a:ext cx="5760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12C6A2-D322-98C1-D986-A48F74CBDD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2831" y="4533871"/>
                  <a:ext cx="93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14:cNvPr>
                <p14:cNvContentPartPr/>
                <p14:nvPr/>
              </p14:nvContentPartPr>
              <p14:xfrm>
                <a:off x="4919431" y="4555111"/>
                <a:ext cx="278640" cy="27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9A6B9E-2E27-118A-76E4-ED5861460C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1431" y="4536871"/>
                  <a:ext cx="314280" cy="63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14:cNvPr>
                <p14:cNvContentPartPr/>
                <p14:nvPr/>
              </p14:nvContentPartPr>
              <p14:xfrm>
                <a:off x="5545831" y="4446031"/>
                <a:ext cx="513720" cy="6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D7A606-6EC1-B64E-2028-E9FFFD3CF2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27831" y="4427934"/>
                  <a:ext cx="549360" cy="103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14:cNvPr>
                <p14:cNvContentPartPr/>
                <p14:nvPr/>
              </p14:nvContentPartPr>
              <p14:xfrm>
                <a:off x="6261511" y="4338751"/>
                <a:ext cx="45612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39B8516-030B-7EF6-6ED2-593A6D69AC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3525" y="4320751"/>
                  <a:ext cx="491732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14:cNvPr>
                <p14:cNvContentPartPr/>
                <p14:nvPr/>
              </p14:nvContentPartPr>
              <p14:xfrm>
                <a:off x="6887551" y="4225711"/>
                <a:ext cx="40680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233D9AD-2C40-3037-017D-C60E3F8AF2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9551" y="4207711"/>
                  <a:ext cx="44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14:cNvPr>
                <p14:cNvContentPartPr/>
                <p14:nvPr/>
              </p14:nvContentPartPr>
              <p14:xfrm>
                <a:off x="7503511" y="4102231"/>
                <a:ext cx="13500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CABF525-ED93-412A-49FA-E609D9FF43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85511" y="4084231"/>
                  <a:ext cx="17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14:cNvPr>
                <p14:cNvContentPartPr/>
                <p14:nvPr/>
              </p14:nvContentPartPr>
              <p14:xfrm>
                <a:off x="7812031" y="3953911"/>
                <a:ext cx="178200" cy="8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E8E378-5C3F-229B-A450-FCECD5BEB4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94067" y="3935911"/>
                  <a:ext cx="213768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14:cNvPr>
                <p14:cNvContentPartPr/>
                <p14:nvPr/>
              </p14:nvContentPartPr>
              <p14:xfrm>
                <a:off x="5098351" y="2927551"/>
                <a:ext cx="5004360" cy="116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1FB969-4A48-3A5F-15BD-3CD42E6C7D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0350" y="2909557"/>
                  <a:ext cx="5040003" cy="1202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14:cNvPr>
                <p14:cNvContentPartPr/>
                <p14:nvPr/>
              </p14:nvContentPartPr>
              <p14:xfrm>
                <a:off x="1062751" y="5181871"/>
                <a:ext cx="9000" cy="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DBCDEB2-F582-936F-CB3E-90450EAFBD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4751" y="5162812"/>
                  <a:ext cx="44640" cy="44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14:cNvPr>
                <p14:cNvContentPartPr/>
                <p14:nvPr/>
              </p14:nvContentPartPr>
              <p14:xfrm>
                <a:off x="933871" y="4183231"/>
                <a:ext cx="8998200" cy="106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B8033E-D569-64F3-B9AF-0A36C5AE9D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872" y="4165231"/>
                  <a:ext cx="9033839" cy="11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D3047F3-F929-CD2A-2AD6-2D8727980F2A}"/>
              </a:ext>
            </a:extLst>
          </p:cNvPr>
          <p:cNvGrpSpPr/>
          <p:nvPr/>
        </p:nvGrpSpPr>
        <p:grpSpPr>
          <a:xfrm>
            <a:off x="8140440" y="3739820"/>
            <a:ext cx="805320" cy="111240"/>
            <a:chOff x="8140440" y="3739820"/>
            <a:chExt cx="8053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14:cNvPr>
                <p14:cNvContentPartPr/>
                <p14:nvPr/>
              </p14:nvContentPartPr>
              <p14:xfrm>
                <a:off x="8140440" y="3808580"/>
                <a:ext cx="83520" cy="39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D6D3F1-46BE-515A-BF5D-6063C79E62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22440" y="3790742"/>
                  <a:ext cx="119160" cy="74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14:cNvPr>
                <p14:cNvContentPartPr/>
                <p14:nvPr/>
              </p14:nvContentPartPr>
              <p14:xfrm>
                <a:off x="8407200" y="3739820"/>
                <a:ext cx="8316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30D4E6-05D9-7B22-641B-220E932816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89200" y="3721820"/>
                  <a:ext cx="11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14:cNvPr>
                <p14:cNvContentPartPr/>
                <p14:nvPr/>
              </p14:nvContentPartPr>
              <p14:xfrm>
                <a:off x="8623200" y="3739820"/>
                <a:ext cx="64080" cy="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514017-F096-D051-1333-B953CF8230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05200" y="3720695"/>
                  <a:ext cx="99720" cy="4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14:cNvPr>
                <p14:cNvContentPartPr/>
                <p14:nvPr/>
              </p14:nvContentPartPr>
              <p14:xfrm>
                <a:off x="8807160" y="3784100"/>
                <a:ext cx="138600" cy="66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430DC4-2C23-12FE-9DDB-8C07E02C69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89113" y="3766100"/>
                  <a:ext cx="174333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14:cNvPr>
              <p14:cNvContentPartPr/>
              <p14:nvPr/>
            </p14:nvContentPartPr>
            <p14:xfrm>
              <a:off x="9124680" y="3942860"/>
              <a:ext cx="41400" cy="22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85EBC8-D222-378A-99FD-4D94D7A1B5A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06680" y="3924860"/>
                <a:ext cx="77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14:cNvPr>
              <p14:cNvContentPartPr/>
              <p14:nvPr/>
            </p14:nvContentPartPr>
            <p14:xfrm>
              <a:off x="9327720" y="4063820"/>
              <a:ext cx="77400" cy="59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FE44096-ABCF-B5C1-F1DE-90A6E64869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09720" y="4045820"/>
                <a:ext cx="113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14:cNvPr>
              <p14:cNvContentPartPr/>
              <p14:nvPr/>
            </p14:nvContentPartPr>
            <p14:xfrm>
              <a:off x="9556320" y="4190900"/>
              <a:ext cx="160200" cy="48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030E357-37AD-70E3-435E-93E8316FBE6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38320" y="4172900"/>
                <a:ext cx="1958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829D1-A581-F9E2-09DA-8FB5A903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27459BB-096A-C851-63E5-4786808762D4}"/>
              </a:ext>
            </a:extLst>
          </p:cNvPr>
          <p:cNvSpPr txBox="1">
            <a:spLocks/>
          </p:cNvSpPr>
          <p:nvPr/>
        </p:nvSpPr>
        <p:spPr>
          <a:xfrm>
            <a:off x="913531" y="470922"/>
            <a:ext cx="10061922" cy="1624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Gaussian process: collection of random variables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 any finite subset of them has a n-D gaussian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- defined by a mean and covariance function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9F676A9-44C5-24CF-154D-B754558AB071}"/>
              </a:ext>
            </a:extLst>
          </p:cNvPr>
          <p:cNvSpPr txBox="1">
            <a:spLocks/>
          </p:cNvSpPr>
          <p:nvPr/>
        </p:nvSpPr>
        <p:spPr>
          <a:xfrm>
            <a:off x="7651216" y="1877604"/>
            <a:ext cx="4368029" cy="141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B0F0"/>
                </a:solidFill>
              </a:rPr>
              <a:t>posterior </a:t>
            </a:r>
            <a:r>
              <a:rPr lang="en-US" sz="3600" dirty="0">
                <a:solidFill>
                  <a:srgbClr val="00B0F0"/>
                </a:solidFill>
              </a:rPr>
              <a:t>distribution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8711B1-9BED-13DD-BA4F-3DD20F88F845}"/>
              </a:ext>
            </a:extLst>
          </p:cNvPr>
          <p:cNvSpPr/>
          <p:nvPr/>
        </p:nvSpPr>
        <p:spPr>
          <a:xfrm>
            <a:off x="4883425" y="444009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BC6258-C7B2-DD36-2630-D9FA343A6FDA}"/>
              </a:ext>
            </a:extLst>
          </p:cNvPr>
          <p:cNvSpPr/>
          <p:nvPr/>
        </p:nvSpPr>
        <p:spPr>
          <a:xfrm>
            <a:off x="2125022" y="407731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8788E-51D2-B625-C248-118064F2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14" y="2409730"/>
            <a:ext cx="6019535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A1D35-5E11-A953-2D8E-2D803C132BD8}"/>
              </a:ext>
            </a:extLst>
          </p:cNvPr>
          <p:cNvSpPr txBox="1"/>
          <p:nvPr/>
        </p:nvSpPr>
        <p:spPr>
          <a:xfrm>
            <a:off x="3452324" y="6135320"/>
            <a:ext cx="2902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Distance along seafloor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0FBA-44C6-02BE-586B-A61BB6EEB85F}"/>
              </a:ext>
            </a:extLst>
          </p:cNvPr>
          <p:cNvSpPr txBox="1"/>
          <p:nvPr/>
        </p:nvSpPr>
        <p:spPr>
          <a:xfrm rot="16200000">
            <a:off x="818327" y="3972396"/>
            <a:ext cx="1626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Depth (m)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E91C0-1894-0E54-9073-C2FED967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</a:t>
            </a:r>
            <a:r>
              <a:rPr lang="en-US" sz="5400" b="1" dirty="0">
                <a:solidFill>
                  <a:srgbClr val="00B0F0"/>
                </a:solidFill>
              </a:rPr>
              <a:t>Massively Parallel 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7" y="5230463"/>
            <a:ext cx="3879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existing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58A98-3429-B3DE-693C-1A5E22C0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2333E503-9308-7566-06BA-0971D9DB800C}"/>
              </a:ext>
            </a:extLst>
          </p:cNvPr>
          <p:cNvSpPr txBox="1">
            <a:spLocks/>
          </p:cNvSpPr>
          <p:nvPr/>
        </p:nvSpPr>
        <p:spPr>
          <a:xfrm>
            <a:off x="731463" y="637147"/>
            <a:ext cx="4368029" cy="1361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Why don’t we all just use GPR for everything?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36E4364-A31A-D24F-54C7-A213BD20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045610"/>
            <a:ext cx="630504" cy="6305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13DDB3E-4619-B248-98CA-CF21F021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947426"/>
            <a:ext cx="630504" cy="63050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9B02F6E-2CD7-164A-1B84-E9B9FA035CBF}"/>
              </a:ext>
            </a:extLst>
          </p:cNvPr>
          <p:cNvSpPr txBox="1">
            <a:spLocks/>
          </p:cNvSpPr>
          <p:nvPr/>
        </p:nvSpPr>
        <p:spPr>
          <a:xfrm>
            <a:off x="2606885" y="2054388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predictions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C5E9D85-B0E1-68AF-3214-61FAD63CF8AF}"/>
              </a:ext>
            </a:extLst>
          </p:cNvPr>
          <p:cNvSpPr txBox="1">
            <a:spLocks/>
          </p:cNvSpPr>
          <p:nvPr/>
        </p:nvSpPr>
        <p:spPr>
          <a:xfrm>
            <a:off x="2706484" y="294742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uncertainty of each 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5B3BA-C02D-AD2A-7B57-5598E573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2333E503-9308-7566-06BA-0971D9DB800C}"/>
              </a:ext>
            </a:extLst>
          </p:cNvPr>
          <p:cNvSpPr txBox="1">
            <a:spLocks/>
          </p:cNvSpPr>
          <p:nvPr/>
        </p:nvSpPr>
        <p:spPr>
          <a:xfrm>
            <a:off x="731463" y="637147"/>
            <a:ext cx="4368029" cy="1361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Why don’t we all just use GPR for everything?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36E4364-A31A-D24F-54C7-A213BD20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045610"/>
            <a:ext cx="630504" cy="63050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13DDB3E-4619-B248-98CA-CF21F021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219" y="2947426"/>
            <a:ext cx="630504" cy="63050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9B02F6E-2CD7-164A-1B84-E9B9FA035CBF}"/>
              </a:ext>
            </a:extLst>
          </p:cNvPr>
          <p:cNvSpPr txBox="1">
            <a:spLocks/>
          </p:cNvSpPr>
          <p:nvPr/>
        </p:nvSpPr>
        <p:spPr>
          <a:xfrm>
            <a:off x="2606885" y="2054388"/>
            <a:ext cx="4188167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smooth predictions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C5E9D85-B0E1-68AF-3214-61FAD63CF8AF}"/>
              </a:ext>
            </a:extLst>
          </p:cNvPr>
          <p:cNvSpPr txBox="1">
            <a:spLocks/>
          </p:cNvSpPr>
          <p:nvPr/>
        </p:nvSpPr>
        <p:spPr>
          <a:xfrm>
            <a:off x="2706484" y="294742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uncertainty of each prediction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72223BE-17E8-F6C4-FF1B-5B035C3B4842}"/>
              </a:ext>
            </a:extLst>
          </p:cNvPr>
          <p:cNvSpPr txBox="1">
            <a:spLocks/>
          </p:cNvSpPr>
          <p:nvPr/>
        </p:nvSpPr>
        <p:spPr>
          <a:xfrm>
            <a:off x="2706484" y="4205975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slow</a:t>
            </a:r>
          </a:p>
        </p:txBody>
      </p:sp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13CF2E27-504C-231B-9D92-F6734425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8138" y="4116961"/>
            <a:ext cx="742666" cy="742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7ABB1-4398-F4A6-41D3-9FF6E2AAAE1F}"/>
                  </a:ext>
                </a:extLst>
              </p:cNvPr>
              <p:cNvSpPr txBox="1"/>
              <p:nvPr/>
            </p:nvSpPr>
            <p:spPr>
              <a:xfrm>
                <a:off x="6247729" y="2524014"/>
                <a:ext cx="5496839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9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07ABB1-4398-F4A6-41D3-9FF6E2AA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729" y="2524014"/>
                <a:ext cx="5496839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46587-7F9A-1C2D-5AE8-A62BC562727A}"/>
                  </a:ext>
                </a:extLst>
              </p:cNvPr>
              <p:cNvSpPr txBox="1"/>
              <p:nvPr/>
            </p:nvSpPr>
            <p:spPr>
              <a:xfrm>
                <a:off x="8726557" y="5322472"/>
                <a:ext cx="27668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B46587-7F9A-1C2D-5AE8-A62BC562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57" y="5322472"/>
                <a:ext cx="2766891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38FF01A9-6AE5-3316-7DC7-82B9A0494CCE}"/>
              </a:ext>
            </a:extLst>
          </p:cNvPr>
          <p:cNvSpPr txBox="1">
            <a:spLocks/>
          </p:cNvSpPr>
          <p:nvPr/>
        </p:nvSpPr>
        <p:spPr>
          <a:xfrm>
            <a:off x="6424166" y="5460314"/>
            <a:ext cx="4188167" cy="125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Linear regression 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0027-C2CF-BB05-D8C8-B5F39AEA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5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</a:t>
            </a:r>
            <a:r>
              <a:rPr lang="en-US" sz="5400" b="1" i="1" dirty="0">
                <a:solidFill>
                  <a:srgbClr val="00B0F0"/>
                </a:solidFill>
              </a:rPr>
              <a:t>Massively Parallel </a:t>
            </a:r>
            <a:r>
              <a:rPr lang="en-US" sz="5400" b="1" dirty="0">
                <a:solidFill>
                  <a:srgbClr val="00B0F0"/>
                </a:solidFill>
              </a:rPr>
              <a:t>Gaussian Process Regression </a:t>
            </a:r>
            <a:r>
              <a:rPr lang="en-US" sz="5400" b="1" dirty="0">
                <a:solidFill>
                  <a:schemeClr val="bg1"/>
                </a:solidFill>
              </a:rPr>
              <a:t>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367746" y="5230463"/>
            <a:ext cx="4999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make GPR faster!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2706" flipH="1">
            <a:off x="803297" y="4095422"/>
            <a:ext cx="1108715" cy="11658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94A6F-54F1-1C16-C2CF-76C94379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6CBF411-072C-CF3F-26DF-B042F8828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61" y="1319034"/>
            <a:ext cx="9625825" cy="461462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Questions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What errors to present?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What time metric to present?</a:t>
            </a:r>
          </a:p>
          <a:p>
            <a:pPr marL="571500" indent="-571500" algn="l">
              <a:buFontTx/>
              <a:buChar char="-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Other open advice from committee</a:t>
            </a:r>
          </a:p>
        </p:txBody>
      </p:sp>
      <p:pic>
        <p:nvPicPr>
          <p:cNvPr id="2" name="gpr_final">
            <a:hlinkClick r:id="" action="ppaction://media"/>
            <a:extLst>
              <a:ext uri="{FF2B5EF4-FFF2-40B4-BE49-F238E27FC236}">
                <a16:creationId xmlns:a16="http://schemas.microsoft.com/office/drawing/2014/main" id="{1456CA11-CF3A-61EA-2D4F-EBA22F1C6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663C0-8AA1-1420-5205-693D1FE1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959797" y="4675683"/>
            <a:ext cx="2904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live data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(pings)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2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7A889-396B-65A0-89D0-C0B92DB4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4" y="636104"/>
            <a:ext cx="11805386" cy="554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Pings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E85FB-E853-0A2C-09A8-FE523BB7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45</a:t>
            </a:fld>
            <a:endParaRPr lang="en-US"/>
          </a:p>
        </p:txBody>
      </p:sp>
      <p:pic>
        <p:nvPicPr>
          <p:cNvPr id="4" name="Graphic 3" descr="Line arrow: Counter-clockwise curve with solid fill">
            <a:extLst>
              <a:ext uri="{FF2B5EF4-FFF2-40B4-BE49-F238E27FC236}">
                <a16:creationId xmlns:a16="http://schemas.microsoft.com/office/drawing/2014/main" id="{F56739AE-8673-4749-A993-D789F7BD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0531638" y="1749449"/>
            <a:ext cx="822162" cy="8645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A8A390-78A6-929E-8688-A2F7ACAE9EFD}"/>
              </a:ext>
            </a:extLst>
          </p:cNvPr>
          <p:cNvSpPr txBox="1">
            <a:spLocks/>
          </p:cNvSpPr>
          <p:nvPr/>
        </p:nvSpPr>
        <p:spPr>
          <a:xfrm>
            <a:off x="8343900" y="1586948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Swath</a:t>
            </a:r>
            <a:endParaRPr lang="en-US" sz="8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/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𝑙𝑎𝑏𝑒𝑙𝑒𝑑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blipFill>
                <a:blip r:embed="rId5"/>
                <a:stretch>
                  <a:fillRect r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935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</a:rPr>
              <a:t>MP-GPR Flow</a:t>
            </a:r>
            <a:endParaRPr lang="en-US" sz="8000" dirty="0"/>
          </a:p>
        </p:txBody>
      </p:sp>
      <p:pic>
        <p:nvPicPr>
          <p:cNvPr id="6" name="Picture 5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14483833-5856-F358-29A8-D37198832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"/>
          <a:stretch/>
        </p:blipFill>
        <p:spPr>
          <a:xfrm>
            <a:off x="0" y="265194"/>
            <a:ext cx="12192000" cy="5897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686DA-0569-B071-C621-A927E74F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43AF77-E393-E41B-7BF5-B8AB4841AB8B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Tiles</a:t>
            </a:r>
            <a:endParaRPr lang="en-US" sz="8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2166F-1D67-1BCD-DC2B-B6400FC63AC3}"/>
                  </a:ext>
                </a:extLst>
              </p:cNvPr>
              <p:cNvSpPr txBox="1"/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𝑝𝑟𝑒𝑑𝑖𝑐𝑡𝑖𝑜𝑛𝑠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𝑑𝑒𝑛𝑠𝑒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2166F-1D67-1BCD-DC2B-B6400FC63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6" y="5606343"/>
                <a:ext cx="2839937" cy="615553"/>
              </a:xfrm>
              <a:prstGeom prst="rect">
                <a:avLst/>
              </a:prstGeom>
              <a:blipFill>
                <a:blip r:embed="rId3"/>
                <a:stretch>
                  <a:fillRect r="-155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371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77E0FAB-9DB6-33EF-9D87-A72EA6347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1773604"/>
            <a:ext cx="630504" cy="63050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D2F871D-A446-781A-BD47-478075B8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2404108"/>
            <a:ext cx="630504" cy="63050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F42217CA-DA04-398C-C06C-65A3ECAD8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3034612"/>
            <a:ext cx="630504" cy="63050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19BBAB4-668B-B8BB-A0C2-15548D1B2F9C}"/>
              </a:ext>
            </a:extLst>
          </p:cNvPr>
          <p:cNvSpPr txBox="1">
            <a:spLocks/>
          </p:cNvSpPr>
          <p:nvPr/>
        </p:nvSpPr>
        <p:spPr>
          <a:xfrm>
            <a:off x="3153537" y="1782382"/>
            <a:ext cx="6656383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real-time updatable GPR solution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6127C85-14BE-8982-D6A2-73A3CE446988}"/>
              </a:ext>
            </a:extLst>
          </p:cNvPr>
          <p:cNvSpPr txBox="1">
            <a:spLocks/>
          </p:cNvSpPr>
          <p:nvPr/>
        </p:nvSpPr>
        <p:spPr>
          <a:xfrm>
            <a:off x="3153538" y="2418436"/>
            <a:ext cx="6322242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exact solution (uses all data)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F2FB747-0C9E-AD37-2F76-E014EF9245E2}"/>
              </a:ext>
            </a:extLst>
          </p:cNvPr>
          <p:cNvSpPr txBox="1">
            <a:spLocks/>
          </p:cNvSpPr>
          <p:nvPr/>
        </p:nvSpPr>
        <p:spPr>
          <a:xfrm>
            <a:off x="3153537" y="3064429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number of computational speed-ups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E2FC0F-AC49-A5A6-B4DE-88326F142DDC}"/>
              </a:ext>
            </a:extLst>
          </p:cNvPr>
          <p:cNvSpPr txBox="1">
            <a:spLocks/>
          </p:cNvSpPr>
          <p:nvPr/>
        </p:nvSpPr>
        <p:spPr>
          <a:xfrm>
            <a:off x="3153537" y="3690033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runs on a GPU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658D2DE-AB39-ED09-1BE3-8C049105C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871" y="3620460"/>
            <a:ext cx="630504" cy="6305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22F12E-F0D0-083A-EB4A-33F28836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559503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Massively Parallel Gaussian Process Regression</a:t>
            </a:r>
          </a:p>
        </p:txBody>
      </p:sp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045D6D63-83F2-4D45-99B2-14B476CD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1659826"/>
            <a:ext cx="742666" cy="74266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3A21F17-5BFC-9E48-5675-480D185EEC2A}"/>
              </a:ext>
            </a:extLst>
          </p:cNvPr>
          <p:cNvSpPr txBox="1">
            <a:spLocks/>
          </p:cNvSpPr>
          <p:nvPr/>
        </p:nvSpPr>
        <p:spPr>
          <a:xfrm>
            <a:off x="3670372" y="1730235"/>
            <a:ext cx="6656383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requires heavy-duty GPU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9E28609-DCAF-079A-C2CC-56572B4E16B7}"/>
              </a:ext>
            </a:extLst>
          </p:cNvPr>
          <p:cNvSpPr txBox="1">
            <a:spLocks/>
          </p:cNvSpPr>
          <p:nvPr/>
        </p:nvSpPr>
        <p:spPr>
          <a:xfrm>
            <a:off x="3670373" y="2386167"/>
            <a:ext cx="6322242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constant sonar uncertainty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66C343-D818-4C88-6BB3-FABACC3C3797}"/>
              </a:ext>
            </a:extLst>
          </p:cNvPr>
          <p:cNvSpPr txBox="1">
            <a:spLocks/>
          </p:cNvSpPr>
          <p:nvPr/>
        </p:nvSpPr>
        <p:spPr>
          <a:xfrm>
            <a:off x="3670372" y="3042099"/>
            <a:ext cx="7600602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not as fast as it could be</a:t>
            </a:r>
          </a:p>
        </p:txBody>
      </p: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85BD026-A721-890F-AD3D-2212CBF9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2305819"/>
            <a:ext cx="742666" cy="742666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5E3D7932-793F-5BB5-4685-CC822618E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1625" y="2968137"/>
            <a:ext cx="742666" cy="74266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AB17A05-F6E9-2683-0481-14E43145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Furthering Usability and Efficiency </a:t>
            </a:r>
            <a:r>
              <a:rPr lang="en-US" sz="5400" b="1" dirty="0">
                <a:solidFill>
                  <a:schemeClr val="bg1"/>
                </a:solidFill>
              </a:rPr>
              <a:t>of Massively Parallel Gaussian Process Regression as applied to 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2613994" y="668402"/>
            <a:ext cx="5198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my work!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89092">
            <a:off x="3263348" y="980643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A52E4-E03C-D9BE-0643-04306A34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Regression as applied to </a:t>
            </a:r>
            <a:r>
              <a:rPr lang="en-US" sz="5400" b="1" dirty="0">
                <a:solidFill>
                  <a:srgbClr val="00B0F0"/>
                </a:solidFill>
              </a:rPr>
              <a:t>Multi-Beam Sonar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84E15-D6E6-31D0-DA64-D901827DC3DA}"/>
              </a:ext>
            </a:extLst>
          </p:cNvPr>
          <p:cNvSpPr txBox="1"/>
          <p:nvPr/>
        </p:nvSpPr>
        <p:spPr>
          <a:xfrm>
            <a:off x="815010" y="5640817"/>
            <a:ext cx="6593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better seafloor maps!</a:t>
            </a:r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2707785A-081B-2135-E24F-2F9C72FE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2394">
            <a:off x="6679804" y="5032249"/>
            <a:ext cx="1110781" cy="1165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3ABB0-E9E7-7867-DE54-FD59454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6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5DA152-4759-1631-B991-9CA04234CB69}"/>
              </a:ext>
            </a:extLst>
          </p:cNvPr>
          <p:cNvSpPr txBox="1">
            <a:spLocks/>
          </p:cNvSpPr>
          <p:nvPr/>
        </p:nvSpPr>
        <p:spPr>
          <a:xfrm>
            <a:off x="788504" y="1681975"/>
            <a:ext cx="10614991" cy="1368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1" dirty="0">
                <a:solidFill>
                  <a:schemeClr val="bg1"/>
                </a:solidFill>
              </a:rPr>
              <a:t>What if…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We choose the ‘best’ </a:t>
            </a:r>
            <a:r>
              <a:rPr lang="en-US" sz="4400" b="1" dirty="0">
                <a:solidFill>
                  <a:srgbClr val="00B050"/>
                </a:solidFill>
              </a:rPr>
              <a:t>M</a:t>
            </a:r>
            <a:r>
              <a:rPr lang="en-US" sz="4400" b="1" dirty="0">
                <a:solidFill>
                  <a:schemeClr val="bg1"/>
                </a:solidFill>
              </a:rPr>
              <a:t> points from </a:t>
            </a:r>
            <a:r>
              <a:rPr lang="en-US" sz="4400" b="1" dirty="0">
                <a:solidFill>
                  <a:srgbClr val="FFFF00"/>
                </a:solidFill>
              </a:rPr>
              <a:t>N</a:t>
            </a:r>
            <a:r>
              <a:rPr lang="en-US" sz="4400" b="1" dirty="0">
                <a:solidFill>
                  <a:schemeClr val="bg1"/>
                </a:solidFill>
              </a:rPr>
              <a:t>?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38A2DA-B381-1DF6-456F-2FCBBE79809B}"/>
              </a:ext>
            </a:extLst>
          </p:cNvPr>
          <p:cNvSpPr/>
          <p:nvPr/>
        </p:nvSpPr>
        <p:spPr>
          <a:xfrm>
            <a:off x="1046913" y="392805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EC950E-A57F-0CC8-C857-F45B961143E2}"/>
              </a:ext>
            </a:extLst>
          </p:cNvPr>
          <p:cNvSpPr/>
          <p:nvPr/>
        </p:nvSpPr>
        <p:spPr>
          <a:xfrm>
            <a:off x="6756943" y="51884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9625E5-1DEB-15B7-FCFB-7116F8CF94A9}"/>
              </a:ext>
            </a:extLst>
          </p:cNvPr>
          <p:cNvSpPr/>
          <p:nvPr/>
        </p:nvSpPr>
        <p:spPr>
          <a:xfrm>
            <a:off x="2885654" y="456769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F3C5F2-7C57-0E44-696B-6EDF4AD384B8}"/>
              </a:ext>
            </a:extLst>
          </p:cNvPr>
          <p:cNvSpPr/>
          <p:nvPr/>
        </p:nvSpPr>
        <p:spPr>
          <a:xfrm>
            <a:off x="5267732" y="484678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E1ADE7-10F3-721A-196A-8584D955592B}"/>
              </a:ext>
            </a:extLst>
          </p:cNvPr>
          <p:cNvSpPr/>
          <p:nvPr/>
        </p:nvSpPr>
        <p:spPr>
          <a:xfrm>
            <a:off x="2150159" y="4736655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B1A478-EC4C-657C-4DB2-1D6AADF9D194}"/>
              </a:ext>
            </a:extLst>
          </p:cNvPr>
          <p:cNvSpPr/>
          <p:nvPr/>
        </p:nvSpPr>
        <p:spPr>
          <a:xfrm>
            <a:off x="3465436" y="424091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816C61-21BC-FF80-9128-1B0F0FD1A9AB}"/>
              </a:ext>
            </a:extLst>
          </p:cNvPr>
          <p:cNvSpPr/>
          <p:nvPr/>
        </p:nvSpPr>
        <p:spPr>
          <a:xfrm>
            <a:off x="4919863" y="47146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F59081-E1F6-FAFB-8D07-1762F732CF47}"/>
              </a:ext>
            </a:extLst>
          </p:cNvPr>
          <p:cNvSpPr/>
          <p:nvPr/>
        </p:nvSpPr>
        <p:spPr>
          <a:xfrm>
            <a:off x="6289810" y="50194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F1D822-E0C8-CBD3-E770-1453B93322DE}"/>
              </a:ext>
            </a:extLst>
          </p:cNvPr>
          <p:cNvSpPr/>
          <p:nvPr/>
        </p:nvSpPr>
        <p:spPr>
          <a:xfrm>
            <a:off x="9140680" y="5495559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90C08-0AAC-07B5-0CDA-A81A69B5F95C}"/>
              </a:ext>
            </a:extLst>
          </p:cNvPr>
          <p:cNvSpPr/>
          <p:nvPr/>
        </p:nvSpPr>
        <p:spPr>
          <a:xfrm>
            <a:off x="11403495" y="4178708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1B25B3-79D6-444B-A192-AE50879B99FA}"/>
              </a:ext>
            </a:extLst>
          </p:cNvPr>
          <p:cNvSpPr/>
          <p:nvPr/>
        </p:nvSpPr>
        <p:spPr>
          <a:xfrm>
            <a:off x="4333454" y="429745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ECD0C-9ED4-C485-4305-EF85067900AB}"/>
              </a:ext>
            </a:extLst>
          </p:cNvPr>
          <p:cNvSpPr/>
          <p:nvPr/>
        </p:nvSpPr>
        <p:spPr>
          <a:xfrm>
            <a:off x="7487471" y="547855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DA2D2F-2D64-BCAD-3242-7BF626ED669D}"/>
              </a:ext>
            </a:extLst>
          </p:cNvPr>
          <p:cNvSpPr/>
          <p:nvPr/>
        </p:nvSpPr>
        <p:spPr>
          <a:xfrm>
            <a:off x="7083280" y="517602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697901-4966-2D0E-3384-AE379C776E78}"/>
              </a:ext>
            </a:extLst>
          </p:cNvPr>
          <p:cNvSpPr/>
          <p:nvPr/>
        </p:nvSpPr>
        <p:spPr>
          <a:xfrm>
            <a:off x="1530619" y="44098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16A02D-6C69-27DE-A138-C91E8AA5AFE7}"/>
              </a:ext>
            </a:extLst>
          </p:cNvPr>
          <p:cNvSpPr/>
          <p:nvPr/>
        </p:nvSpPr>
        <p:spPr>
          <a:xfrm>
            <a:off x="5738184" y="490562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7662E4B-6392-7F45-01EC-840DEC68B45E}"/>
              </a:ext>
            </a:extLst>
          </p:cNvPr>
          <p:cNvSpPr/>
          <p:nvPr/>
        </p:nvSpPr>
        <p:spPr>
          <a:xfrm>
            <a:off x="8524453" y="61077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88389F-9942-B9E6-BDCD-0AAB4FE05551}"/>
              </a:ext>
            </a:extLst>
          </p:cNvPr>
          <p:cNvSpPr/>
          <p:nvPr/>
        </p:nvSpPr>
        <p:spPr>
          <a:xfrm>
            <a:off x="10419517" y="4483207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9139835-1894-357E-5D38-CB2AF4E50342}"/>
              </a:ext>
            </a:extLst>
          </p:cNvPr>
          <p:cNvSpPr/>
          <p:nvPr/>
        </p:nvSpPr>
        <p:spPr>
          <a:xfrm>
            <a:off x="9614444" y="4905619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/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3C26E162-4316-4B52-649B-E68F656BE181}"/>
              </a:ext>
            </a:extLst>
          </p:cNvPr>
          <p:cNvSpPr/>
          <p:nvPr/>
        </p:nvSpPr>
        <p:spPr>
          <a:xfrm>
            <a:off x="7848592" y="5843995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84C71E1-0E07-6C5A-CA0C-96E5A6C3D940}"/>
              </a:ext>
            </a:extLst>
          </p:cNvPr>
          <p:cNvSpPr/>
          <p:nvPr/>
        </p:nvSpPr>
        <p:spPr>
          <a:xfrm>
            <a:off x="241846" y="357499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9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5DA152-4759-1631-B991-9CA04234CB69}"/>
              </a:ext>
            </a:extLst>
          </p:cNvPr>
          <p:cNvSpPr txBox="1">
            <a:spLocks/>
          </p:cNvSpPr>
          <p:nvPr/>
        </p:nvSpPr>
        <p:spPr>
          <a:xfrm>
            <a:off x="788504" y="1681975"/>
            <a:ext cx="10614991" cy="1368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1" dirty="0">
                <a:solidFill>
                  <a:schemeClr val="bg1"/>
                </a:solidFill>
              </a:rPr>
              <a:t>What if…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We choose the ‘best’ </a:t>
            </a:r>
            <a:r>
              <a:rPr lang="en-US" sz="4400" b="1" dirty="0">
                <a:solidFill>
                  <a:srgbClr val="00B050"/>
                </a:solidFill>
              </a:rPr>
              <a:t>M</a:t>
            </a:r>
            <a:r>
              <a:rPr lang="en-US" sz="4400" b="1" dirty="0">
                <a:solidFill>
                  <a:schemeClr val="bg1"/>
                </a:solidFill>
              </a:rPr>
              <a:t> points from </a:t>
            </a:r>
            <a:r>
              <a:rPr lang="en-US" sz="4400" b="1" dirty="0">
                <a:solidFill>
                  <a:srgbClr val="FFFF00"/>
                </a:solidFill>
              </a:rPr>
              <a:t>N</a:t>
            </a:r>
            <a:r>
              <a:rPr lang="en-US" sz="4400" b="1" dirty="0">
                <a:solidFill>
                  <a:schemeClr val="bg1"/>
                </a:solidFill>
              </a:rPr>
              <a:t>?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9625E5-1DEB-15B7-FCFB-7116F8CF94A9}"/>
              </a:ext>
            </a:extLst>
          </p:cNvPr>
          <p:cNvSpPr/>
          <p:nvPr/>
        </p:nvSpPr>
        <p:spPr>
          <a:xfrm>
            <a:off x="2885654" y="4567690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90C08-0AAC-07B5-0CDA-A81A69B5F95C}"/>
              </a:ext>
            </a:extLst>
          </p:cNvPr>
          <p:cNvSpPr/>
          <p:nvPr/>
        </p:nvSpPr>
        <p:spPr>
          <a:xfrm>
            <a:off x="11403495" y="4178708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16A02D-6C69-27DE-A138-C91E8AA5AFE7}"/>
              </a:ext>
            </a:extLst>
          </p:cNvPr>
          <p:cNvSpPr/>
          <p:nvPr/>
        </p:nvSpPr>
        <p:spPr>
          <a:xfrm>
            <a:off x="5738184" y="4905620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7662E4B-6392-7F45-01EC-840DEC68B45E}"/>
              </a:ext>
            </a:extLst>
          </p:cNvPr>
          <p:cNvSpPr/>
          <p:nvPr/>
        </p:nvSpPr>
        <p:spPr>
          <a:xfrm>
            <a:off x="8524453" y="6107703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/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rgbClr val="66FF33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988740-CEC1-0E44-DAF3-114AD032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8261" y="5353338"/>
                <a:ext cx="549683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584C71E1-0E07-6C5A-CA0C-96E5A6C3D940}"/>
              </a:ext>
            </a:extLst>
          </p:cNvPr>
          <p:cNvSpPr/>
          <p:nvPr/>
        </p:nvSpPr>
        <p:spPr>
          <a:xfrm>
            <a:off x="241846" y="3574993"/>
            <a:ext cx="159027" cy="168965"/>
          </a:xfrm>
          <a:prstGeom prst="ellipse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Let’s downsample!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D4E8C-6CFC-4E48-C834-72281A46F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356" y="2305381"/>
            <a:ext cx="3535018" cy="18970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 we use </a:t>
            </a:r>
            <a:r>
              <a:rPr lang="en-US" sz="3600" i="1" dirty="0">
                <a:solidFill>
                  <a:schemeClr val="bg1"/>
                </a:solidFill>
              </a:rPr>
              <a:t>fewer</a:t>
            </a:r>
            <a:r>
              <a:rPr lang="en-US" sz="3600" dirty="0">
                <a:solidFill>
                  <a:schemeClr val="bg1"/>
                </a:solidFill>
              </a:rPr>
              <a:t> points…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384F0E-6596-72B5-95D9-D15E7826416C}"/>
              </a:ext>
            </a:extLst>
          </p:cNvPr>
          <p:cNvSpPr txBox="1">
            <a:spLocks/>
          </p:cNvSpPr>
          <p:nvPr/>
        </p:nvSpPr>
        <p:spPr>
          <a:xfrm>
            <a:off x="7896127" y="2305381"/>
            <a:ext cx="3535018" cy="189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…and accuracy goes down.</a:t>
            </a:r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9D4F9DDA-E0FB-3DA5-4E5D-B2E9DDD5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069" y="3652645"/>
            <a:ext cx="1613281" cy="1613281"/>
          </a:xfrm>
          <a:prstGeom prst="rect">
            <a:avLst/>
          </a:prstGeom>
        </p:spPr>
      </p:pic>
      <p:pic>
        <p:nvPicPr>
          <p:cNvPr id="13" name="Graphic 12" descr="Thumbs up sign with solid fill">
            <a:extLst>
              <a:ext uri="{FF2B5EF4-FFF2-40B4-BE49-F238E27FC236}">
                <a16:creationId xmlns:a16="http://schemas.microsoft.com/office/drawing/2014/main" id="{D776E7E2-4FA4-BB54-B942-CA1ABE46B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5961" y="3766942"/>
            <a:ext cx="1498983" cy="1498983"/>
          </a:xfrm>
          <a:prstGeom prst="rect">
            <a:avLst/>
          </a:prstGeom>
        </p:spPr>
      </p:pic>
      <p:pic>
        <p:nvPicPr>
          <p:cNvPr id="19" name="Graphic 18" descr="Thumbs Down with solid fill">
            <a:extLst>
              <a:ext uri="{FF2B5EF4-FFF2-40B4-BE49-F238E27FC236}">
                <a16:creationId xmlns:a16="http://schemas.microsoft.com/office/drawing/2014/main" id="{2EF3F83E-2231-DAD8-BBF0-1F2FA8796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144" y="3973281"/>
            <a:ext cx="1498983" cy="14989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AD824-3841-387F-2687-918006F0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52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6C2E51-D750-CE21-A968-1B5D30D82CE4}"/>
              </a:ext>
            </a:extLst>
          </p:cNvPr>
          <p:cNvSpPr txBox="1">
            <a:spLocks/>
          </p:cNvSpPr>
          <p:nvPr/>
        </p:nvSpPr>
        <p:spPr>
          <a:xfrm>
            <a:off x="4193741" y="2305381"/>
            <a:ext cx="3535018" cy="189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…the algo   speeds up…</a:t>
            </a:r>
          </a:p>
        </p:txBody>
      </p:sp>
    </p:spTree>
    <p:extLst>
      <p:ext uri="{BB962C8B-B14F-4D97-AF65-F5344CB8AC3E}">
        <p14:creationId xmlns:p14="http://schemas.microsoft.com/office/powerpoint/2010/main" val="512503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507DB3-EDC8-21C5-DC7D-F0093B4B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874"/>
            <a:ext cx="12192000" cy="4215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417C55-000B-0ED0-B81E-295CAE1F711B}"/>
              </a:ext>
            </a:extLst>
          </p:cNvPr>
          <p:cNvSpPr txBox="1"/>
          <p:nvPr/>
        </p:nvSpPr>
        <p:spPr>
          <a:xfrm>
            <a:off x="530087" y="495573"/>
            <a:ext cx="6182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All datapoints (</a:t>
            </a:r>
            <a:r>
              <a:rPr lang="en-US" sz="2800" b="1" i="1" dirty="0">
                <a:solidFill>
                  <a:schemeClr val="bg1"/>
                </a:solidFill>
              </a:rPr>
              <a:t>exact</a:t>
            </a:r>
            <a:r>
              <a:rPr lang="en-US" sz="2800" dirty="0">
                <a:solidFill>
                  <a:schemeClr val="bg1"/>
                </a:solidFill>
              </a:rPr>
              <a:t> solution)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49320-CB39-FFDF-8F4C-74A7815696B3}"/>
              </a:ext>
            </a:extLst>
          </p:cNvPr>
          <p:cNvSpPr txBox="1"/>
          <p:nvPr/>
        </p:nvSpPr>
        <p:spPr>
          <a:xfrm>
            <a:off x="5900530" y="495573"/>
            <a:ext cx="6513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10% of datapoints (</a:t>
            </a:r>
            <a:r>
              <a:rPr lang="en-US" sz="2800" b="1" i="1" dirty="0">
                <a:solidFill>
                  <a:schemeClr val="bg1"/>
                </a:solidFill>
              </a:rPr>
              <a:t>approximate</a:t>
            </a:r>
            <a:r>
              <a:rPr lang="en-US" sz="2800" dirty="0">
                <a:solidFill>
                  <a:schemeClr val="bg1"/>
                </a:solidFill>
              </a:rPr>
              <a:t> solution)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230E0-74A9-7E84-4F4F-3DD65628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01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The Crux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AD824-3841-387F-2687-918006F0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E0E73-E4B1-9BC4-556B-B2FB1F7D1341}"/>
                  </a:ext>
                </a:extLst>
              </p:cNvPr>
              <p:cNvSpPr txBox="1"/>
              <p:nvPr/>
            </p:nvSpPr>
            <p:spPr>
              <a:xfrm>
                <a:off x="1146314" y="2305878"/>
                <a:ext cx="2766891" cy="1201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6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lim>
                          </m:limLow>
                        </m:fName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E0E73-E4B1-9BC4-556B-B2FB1F7D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314" y="2305878"/>
                <a:ext cx="2766891" cy="1201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A6EDF-BC18-3909-C4F7-9EDF9B9838E1}"/>
                  </a:ext>
                </a:extLst>
              </p:cNvPr>
              <p:cNvSpPr txBox="1"/>
              <p:nvPr/>
            </p:nvSpPr>
            <p:spPr>
              <a:xfrm>
                <a:off x="3493855" y="2305878"/>
                <a:ext cx="2766891" cy="1311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𝑎𝑐𝑢𝑟𝑟𝑎𝑐𝑦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A6EDF-BC18-3909-C4F7-9EDF9B983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55" y="2305878"/>
                <a:ext cx="2766891" cy="1311065"/>
              </a:xfrm>
              <a:prstGeom prst="rect">
                <a:avLst/>
              </a:prstGeom>
              <a:blipFill>
                <a:blip r:embed="rId3"/>
                <a:stretch>
                  <a:fillRect r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DDD37-EC01-CF46-9A6F-A8F075328DF7}"/>
                  </a:ext>
                </a:extLst>
              </p:cNvPr>
              <p:cNvSpPr txBox="1"/>
              <p:nvPr/>
            </p:nvSpPr>
            <p:spPr>
              <a:xfrm>
                <a:off x="6852375" y="2564602"/>
                <a:ext cx="276689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</m:fName>
                        <m:e>
                          <m:func>
                            <m:funcPr>
                              <m:ctrlP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𝑀𝑃𝐺𝑃𝑅</m:t>
                              </m:r>
                            </m:fName>
                            <m:e>
                              <m:r>
                                <a:rPr lang="en-U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DDD37-EC01-CF46-9A6F-A8F075328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375" y="2564602"/>
                <a:ext cx="2766891" cy="923330"/>
              </a:xfrm>
              <a:prstGeom prst="rect">
                <a:avLst/>
              </a:prstGeom>
              <a:blipFill>
                <a:blip r:embed="rId4"/>
                <a:stretch>
                  <a:fillRect r="-24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ubtitle 2">
            <a:extLst>
              <a:ext uri="{FF2B5EF4-FFF2-40B4-BE49-F238E27FC236}">
                <a16:creationId xmlns:a16="http://schemas.microsoft.com/office/drawing/2014/main" id="{8C9C32F5-A302-BA9A-BD17-440411E02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88" y="3917429"/>
            <a:ext cx="5393634" cy="18970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 each </a:t>
            </a:r>
            <a:r>
              <a:rPr lang="en-US" sz="3600" i="1" dirty="0">
                <a:solidFill>
                  <a:schemeClr val="bg1"/>
                </a:solidFill>
              </a:rPr>
              <a:t>method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dirty="0">
                <a:solidFill>
                  <a:schemeClr val="bg1"/>
                </a:solidFill>
              </a:rPr>
              <a:t>downsample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i="1" dirty="0">
                <a:solidFill>
                  <a:schemeClr val="bg1"/>
                </a:solidFill>
              </a:rPr>
              <a:t>percent</a:t>
            </a:r>
          </a:p>
        </p:txBody>
      </p:sp>
    </p:spTree>
    <p:extLst>
      <p:ext uri="{BB962C8B-B14F-4D97-AF65-F5344CB8AC3E}">
        <p14:creationId xmlns:p14="http://schemas.microsoft.com/office/powerpoint/2010/main" val="4068195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0BDC64-3774-E74E-E04D-FD753F0BB7A4}"/>
              </a:ext>
            </a:extLst>
          </p:cNvPr>
          <p:cNvSpPr txBox="1">
            <a:spLocks/>
          </p:cNvSpPr>
          <p:nvPr/>
        </p:nvSpPr>
        <p:spPr>
          <a:xfrm>
            <a:off x="9010650" y="0"/>
            <a:ext cx="3009900" cy="18954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6</a:t>
            </a:r>
          </a:p>
          <a:p>
            <a:r>
              <a:rPr lang="en-US" sz="8000" dirty="0">
                <a:solidFill>
                  <a:schemeClr val="bg1"/>
                </a:solidFill>
              </a:rPr>
              <a:t>Methods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F17269C-A02B-FBEF-862E-8F60350F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516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31B1D2-97BA-57FB-6BD4-A21A1916DCD0}"/>
              </a:ext>
            </a:extLst>
          </p:cNvPr>
          <p:cNvSpPr txBox="1"/>
          <p:nvPr/>
        </p:nvSpPr>
        <p:spPr>
          <a:xfrm>
            <a:off x="8943975" y="3244334"/>
            <a:ext cx="3009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100 pts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 20 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45599-3D8B-8DCA-3F0B-D360DC2D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11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67A889-396B-65A0-89D0-C0B92DB4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3" y="1311965"/>
            <a:ext cx="11805386" cy="55460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E85FB-E853-0A2C-09A8-FE523BB7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/>
              <p:nvPr/>
            </p:nvSpPr>
            <p:spPr>
              <a:xfrm>
                <a:off x="730196" y="534591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𝑤𝑖𝑑𝑒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60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𝑡𝑎𝑙𝑙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541F72-C247-BEA7-17DC-36A3190A1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96" y="5345915"/>
                <a:ext cx="2839937" cy="615553"/>
              </a:xfrm>
              <a:prstGeom prst="rect">
                <a:avLst/>
              </a:prstGeom>
              <a:blipFill>
                <a:blip r:embed="rId3"/>
                <a:stretch>
                  <a:fillRect r="-7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537F338-E6B7-DDF1-52EE-B109923CE3FC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Exact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114D8-4D04-E5EE-59EB-BD5BAD0B15D0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100%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4DF5F-8459-4188-0857-AEAABCD42B2A}"/>
                  </a:ext>
                </a:extLst>
              </p:cNvPr>
              <p:cNvSpPr txBox="1"/>
              <p:nvPr/>
            </p:nvSpPr>
            <p:spPr>
              <a:xfrm>
                <a:off x="301486" y="6002407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330,000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𝑝𝑡𝑠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4DF5F-8459-4188-0857-AEAABCD4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86" y="6002407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12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327BA-DCF8-288E-D903-02259A67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1285875"/>
            <a:ext cx="11734800" cy="5572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Random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CC75E-76D1-56DC-D612-93239CBF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61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1B0B084C-E8B7-B592-1B10-FB366D40F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80904"/>
            <a:ext cx="11734800" cy="5562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9C461F-7A07-B22F-46DF-7B1C0672A4C0}"/>
              </a:ext>
            </a:extLst>
          </p:cNvPr>
          <p:cNvSpPr txBox="1">
            <a:spLocks/>
          </p:cNvSpPr>
          <p:nvPr/>
        </p:nvSpPr>
        <p:spPr>
          <a:xfrm>
            <a:off x="8686800" y="0"/>
            <a:ext cx="3271837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Systematic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6369C-BFB1-7336-845A-02DCCB2FF086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539D54-68DD-6B0D-4A91-A61F4FE38FB3}"/>
              </a:ext>
            </a:extLst>
          </p:cNvPr>
          <p:cNvSpPr txBox="1">
            <a:spLocks/>
          </p:cNvSpPr>
          <p:nvPr/>
        </p:nvSpPr>
        <p:spPr>
          <a:xfrm>
            <a:off x="8817768" y="381000"/>
            <a:ext cx="3009900" cy="50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bg1"/>
                </a:solidFill>
              </a:rPr>
              <a:t>every 5</a:t>
            </a:r>
            <a:r>
              <a:rPr lang="en-US" sz="2800" i="1" baseline="30000" dirty="0">
                <a:solidFill>
                  <a:schemeClr val="bg1"/>
                </a:solidFill>
              </a:rPr>
              <a:t>th</a:t>
            </a:r>
            <a:r>
              <a:rPr lang="en-US" sz="2800" i="1" dirty="0">
                <a:solidFill>
                  <a:schemeClr val="bg1"/>
                </a:solidFill>
              </a:rPr>
              <a:t> 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31988-343E-9391-2164-63683557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49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D3481-C633-7395-6BCB-9567986E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7" y="1342197"/>
            <a:ext cx="11772900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Hybrid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F3A3F-EB3D-F9E2-E60F-7C7DE990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74" y="1437843"/>
            <a:ext cx="9843052" cy="3982314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Furthering Usability and Efficiency of Massively Parallel Gaussian Process </a:t>
            </a:r>
            <a:r>
              <a:rPr lang="en-US" sz="5400" b="1" dirty="0">
                <a:solidFill>
                  <a:srgbClr val="00B0F0"/>
                </a:solidFill>
              </a:rPr>
              <a:t>Regression</a:t>
            </a:r>
            <a:r>
              <a:rPr lang="en-US" sz="5400" b="1" dirty="0">
                <a:solidFill>
                  <a:schemeClr val="bg1"/>
                </a:solidFill>
              </a:rPr>
              <a:t> as applied to Multi-Beam Sonar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82F44-6A7D-E610-A198-6D7989A5A3AE}"/>
              </a:ext>
            </a:extLst>
          </p:cNvPr>
          <p:cNvSpPr/>
          <p:nvPr/>
        </p:nvSpPr>
        <p:spPr>
          <a:xfrm>
            <a:off x="775251" y="745435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FBCEB-AC08-A1CA-9897-C86A2110A7DF}"/>
              </a:ext>
            </a:extLst>
          </p:cNvPr>
          <p:cNvSpPr/>
          <p:nvPr/>
        </p:nvSpPr>
        <p:spPr>
          <a:xfrm>
            <a:off x="7000460" y="460513"/>
            <a:ext cx="4017066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12CB20-9BF8-FCFF-27F7-A351E9F6E901}"/>
              </a:ext>
            </a:extLst>
          </p:cNvPr>
          <p:cNvSpPr/>
          <p:nvPr/>
        </p:nvSpPr>
        <p:spPr>
          <a:xfrm rot="5400000">
            <a:off x="4287079" y="-695740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1C848-783D-CD64-7931-E0F7F76F43FF}"/>
              </a:ext>
            </a:extLst>
          </p:cNvPr>
          <p:cNvSpPr/>
          <p:nvPr/>
        </p:nvSpPr>
        <p:spPr>
          <a:xfrm rot="5400000">
            <a:off x="3887856" y="3192119"/>
            <a:ext cx="3150705" cy="5098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921E4-2B1E-B90F-1FE8-B6BB5E65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0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60D79174-4036-277C-73E7-47712665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9" y="1437861"/>
            <a:ext cx="11801475" cy="5410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C7B42F-3164-3D77-700F-2F19479E3B86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Average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8A2803-513D-C1B0-3206-2E1FE0287A7F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2F5A1-EF53-468C-833D-580FC495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96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orm&#10;&#10;Description automatically generated">
            <a:extLst>
              <a:ext uri="{FF2B5EF4-FFF2-40B4-BE49-F238E27FC236}">
                <a16:creationId xmlns:a16="http://schemas.microsoft.com/office/drawing/2014/main" id="{81D1EE73-95F7-6DD2-C503-00E4E0925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" y="1323975"/>
            <a:ext cx="11725275" cy="5534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Dissimilar Neighbor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DAD7-A960-8780-6F16-8C374AA9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115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564452F0-C9DD-9391-5FE1-EB114713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" y="1323975"/>
            <a:ext cx="11725275" cy="5534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Dissimilar Neighbor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DAD7-A960-8780-6F16-8C374AA9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3B8B8-6468-B28B-C863-FD7DB2F212A8}"/>
                  </a:ext>
                </a:extLst>
              </p:cNvPr>
              <p:cNvSpPr txBox="1"/>
              <p:nvPr/>
            </p:nvSpPr>
            <p:spPr>
              <a:xfrm>
                <a:off x="516108" y="4768363"/>
                <a:ext cx="7829965" cy="1770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7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7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7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sz="7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3B8B8-6468-B28B-C863-FD7DB2F2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08" y="4768363"/>
                <a:ext cx="7829965" cy="1770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262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D6EF096B-E15A-82D5-F9AA-6E233F6A4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1362075"/>
            <a:ext cx="11782425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73187-2CEA-54B4-1797-36BDEA649102}"/>
              </a:ext>
            </a:extLst>
          </p:cNvPr>
          <p:cNvSpPr txBox="1">
            <a:spLocks/>
          </p:cNvSpPr>
          <p:nvPr/>
        </p:nvSpPr>
        <p:spPr>
          <a:xfrm>
            <a:off x="8948737" y="0"/>
            <a:ext cx="30099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bg1"/>
                </a:solidFill>
              </a:rPr>
              <a:t>Kmeans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14457-D28C-8ADE-3B2D-0FE67AC39B9A}"/>
              </a:ext>
            </a:extLst>
          </p:cNvPr>
          <p:cNvSpPr txBox="1">
            <a:spLocks/>
          </p:cNvSpPr>
          <p:nvPr/>
        </p:nvSpPr>
        <p:spPr>
          <a:xfrm>
            <a:off x="8948737" y="1676400"/>
            <a:ext cx="3009900" cy="78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0C4923-580B-3254-06D5-FAA1D275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34B5E0-8A3F-98C8-6A2E-874B81C9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23" y="1599682"/>
            <a:ext cx="7215642" cy="49211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Training Hyperparameters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3702B22-3777-48B9-0C69-FC635258E1B5}"/>
              </a:ext>
            </a:extLst>
          </p:cNvPr>
          <p:cNvSpPr txBox="1">
            <a:spLocks/>
          </p:cNvSpPr>
          <p:nvPr/>
        </p:nvSpPr>
        <p:spPr>
          <a:xfrm>
            <a:off x="439412" y="1739484"/>
            <a:ext cx="3387153" cy="181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Log Marginal Likelihood (LML) </a:t>
            </a:r>
            <a:r>
              <a:rPr lang="en-US" sz="3600" b="1" dirty="0">
                <a:solidFill>
                  <a:srgbClr val="00B050"/>
                </a:solidFill>
              </a:rPr>
              <a:t>maximization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8DC3-5C7C-421C-8E6D-EA556803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071FE-9B1F-891A-7A1C-F8A1696E8562}"/>
              </a:ext>
            </a:extLst>
          </p:cNvPr>
          <p:cNvSpPr txBox="1"/>
          <p:nvPr/>
        </p:nvSpPr>
        <p:spPr>
          <a:xfrm>
            <a:off x="6440557" y="1599682"/>
            <a:ext cx="365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LML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81AC2-8044-7147-36B1-2394E36C7E38}"/>
              </a:ext>
            </a:extLst>
          </p:cNvPr>
          <p:cNvSpPr txBox="1"/>
          <p:nvPr/>
        </p:nvSpPr>
        <p:spPr>
          <a:xfrm rot="20961647">
            <a:off x="8075974" y="5864862"/>
            <a:ext cx="1987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1B9E9-E40D-8B3B-1D2F-FAE590322759}"/>
              </a:ext>
            </a:extLst>
          </p:cNvPr>
          <p:cNvSpPr txBox="1"/>
          <p:nvPr/>
        </p:nvSpPr>
        <p:spPr>
          <a:xfrm>
            <a:off x="4323522" y="5311583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13B9-0603-6DB6-C3FF-30A39EFF1748}"/>
              </a:ext>
            </a:extLst>
          </p:cNvPr>
          <p:cNvSpPr txBox="1"/>
          <p:nvPr/>
        </p:nvSpPr>
        <p:spPr>
          <a:xfrm rot="16200000">
            <a:off x="4078358" y="3191455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LML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A17B342-312D-5D4F-9179-4949F14956B8}"/>
              </a:ext>
            </a:extLst>
          </p:cNvPr>
          <p:cNvSpPr txBox="1">
            <a:spLocks/>
          </p:cNvSpPr>
          <p:nvPr/>
        </p:nvSpPr>
        <p:spPr>
          <a:xfrm>
            <a:off x="876765" y="4642879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punish complexity</a:t>
            </a:r>
          </a:p>
        </p:txBody>
      </p:sp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6FCCD839-36D7-5C96-8684-D16C6D173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408" y="4568917"/>
            <a:ext cx="742666" cy="742666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2B35B965-FB11-9E2F-21CD-74AAECE87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570" y="3901432"/>
            <a:ext cx="630504" cy="63050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9363563D-CB9E-66A3-9251-DDE44AC6C819}"/>
              </a:ext>
            </a:extLst>
          </p:cNvPr>
          <p:cNvSpPr txBox="1">
            <a:spLocks/>
          </p:cNvSpPr>
          <p:nvPr/>
        </p:nvSpPr>
        <p:spPr>
          <a:xfrm>
            <a:off x="920074" y="3941188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reward fit</a:t>
            </a: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7B0D62A5-22B8-DAC2-9A47-38D88586F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570" y="5376925"/>
            <a:ext cx="630504" cy="630504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85007F0B-E7C6-AEAD-E43B-C7BC1CC580BD}"/>
              </a:ext>
            </a:extLst>
          </p:cNvPr>
          <p:cNvSpPr txBox="1">
            <a:spLocks/>
          </p:cNvSpPr>
          <p:nvPr/>
        </p:nvSpPr>
        <p:spPr>
          <a:xfrm>
            <a:off x="920074" y="5416681"/>
            <a:ext cx="3313524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61152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34B5E0-8A3F-98C8-6A2E-874B81C9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23" y="1599682"/>
            <a:ext cx="7215642" cy="492118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Training Hyperparameters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8DC3-5C7C-421C-8E6D-EA556803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071FE-9B1F-891A-7A1C-F8A1696E8562}"/>
              </a:ext>
            </a:extLst>
          </p:cNvPr>
          <p:cNvSpPr txBox="1"/>
          <p:nvPr/>
        </p:nvSpPr>
        <p:spPr>
          <a:xfrm>
            <a:off x="6440557" y="1599682"/>
            <a:ext cx="365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LML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81AC2-8044-7147-36B1-2394E36C7E38}"/>
              </a:ext>
            </a:extLst>
          </p:cNvPr>
          <p:cNvSpPr txBox="1"/>
          <p:nvPr/>
        </p:nvSpPr>
        <p:spPr>
          <a:xfrm rot="20961647">
            <a:off x="8075974" y="5864862"/>
            <a:ext cx="1987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1B9E9-E40D-8B3B-1D2F-FAE590322759}"/>
              </a:ext>
            </a:extLst>
          </p:cNvPr>
          <p:cNvSpPr txBox="1"/>
          <p:nvPr/>
        </p:nvSpPr>
        <p:spPr>
          <a:xfrm>
            <a:off x="4323522" y="5311583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13B9-0603-6DB6-C3FF-30A39EFF1748}"/>
              </a:ext>
            </a:extLst>
          </p:cNvPr>
          <p:cNvSpPr txBox="1"/>
          <p:nvPr/>
        </p:nvSpPr>
        <p:spPr>
          <a:xfrm rot="16200000">
            <a:off x="4078358" y="3191455"/>
            <a:ext cx="15405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0E611F-9BA2-E2E9-724B-84945E7E3C4B}"/>
              </a:ext>
            </a:extLst>
          </p:cNvPr>
          <p:cNvCxnSpPr>
            <a:cxnSpLocks/>
          </p:cNvCxnSpPr>
          <p:nvPr/>
        </p:nvCxnSpPr>
        <p:spPr>
          <a:xfrm flipV="1">
            <a:off x="3200400" y="2805143"/>
            <a:ext cx="2362283" cy="1255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3236FF14-7E72-03DB-C2CD-CF2544094573}"/>
              </a:ext>
            </a:extLst>
          </p:cNvPr>
          <p:cNvSpPr txBox="1">
            <a:spLocks/>
          </p:cNvSpPr>
          <p:nvPr/>
        </p:nvSpPr>
        <p:spPr>
          <a:xfrm>
            <a:off x="543523" y="3788485"/>
            <a:ext cx="2959771" cy="1345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The ‘max’ is dangerous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A970D6-1AFC-39AA-813C-34ACC7202450}"/>
              </a:ext>
            </a:extLst>
          </p:cNvPr>
          <p:cNvSpPr txBox="1">
            <a:spLocks/>
          </p:cNvSpPr>
          <p:nvPr/>
        </p:nvSpPr>
        <p:spPr>
          <a:xfrm>
            <a:off x="518925" y="5250239"/>
            <a:ext cx="3277824" cy="149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Choose a more reasonable pt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849AA3-D8EF-9256-B89D-CA3A7519872B}"/>
              </a:ext>
            </a:extLst>
          </p:cNvPr>
          <p:cNvCxnSpPr>
            <a:cxnSpLocks/>
          </p:cNvCxnSpPr>
          <p:nvPr/>
        </p:nvCxnSpPr>
        <p:spPr>
          <a:xfrm flipV="1">
            <a:off x="3727174" y="4504630"/>
            <a:ext cx="2490088" cy="13555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EC46372-D49B-C7BC-2544-1EF4FD66BCF7}"/>
              </a:ext>
            </a:extLst>
          </p:cNvPr>
          <p:cNvSpPr/>
          <p:nvPr/>
        </p:nvSpPr>
        <p:spPr>
          <a:xfrm rot="2900488">
            <a:off x="5770682" y="2998551"/>
            <a:ext cx="2055366" cy="674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63C41A1-766B-50E4-7F55-7F79D8178EFA}"/>
              </a:ext>
            </a:extLst>
          </p:cNvPr>
          <p:cNvSpPr txBox="1">
            <a:spLocks/>
          </p:cNvSpPr>
          <p:nvPr/>
        </p:nvSpPr>
        <p:spPr>
          <a:xfrm rot="2863343">
            <a:off x="5568165" y="3369132"/>
            <a:ext cx="2620815" cy="74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bad solution zone!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03CA01-23B1-EA44-FDC8-BC20B9E5840B}"/>
              </a:ext>
            </a:extLst>
          </p:cNvPr>
          <p:cNvSpPr/>
          <p:nvPr/>
        </p:nvSpPr>
        <p:spPr>
          <a:xfrm rot="2900488">
            <a:off x="8287110" y="3148745"/>
            <a:ext cx="2055366" cy="674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C7F04C-253C-3F6A-A6CE-E20FFA5A3EA4}"/>
              </a:ext>
            </a:extLst>
          </p:cNvPr>
          <p:cNvSpPr txBox="1">
            <a:spLocks/>
          </p:cNvSpPr>
          <p:nvPr/>
        </p:nvSpPr>
        <p:spPr>
          <a:xfrm rot="2863343">
            <a:off x="8084593" y="3519326"/>
            <a:ext cx="2620815" cy="74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bad solution zone!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B22431-0E52-3A28-D1C1-7CF67EA4AD64}"/>
              </a:ext>
            </a:extLst>
          </p:cNvPr>
          <p:cNvSpPr txBox="1">
            <a:spLocks/>
          </p:cNvSpPr>
          <p:nvPr/>
        </p:nvSpPr>
        <p:spPr>
          <a:xfrm>
            <a:off x="439412" y="1739484"/>
            <a:ext cx="3387153" cy="181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Log Marginal Likelihood (LML) </a:t>
            </a:r>
            <a:r>
              <a:rPr lang="en-US" sz="3600" b="1" dirty="0">
                <a:solidFill>
                  <a:srgbClr val="00B050"/>
                </a:solidFill>
              </a:rPr>
              <a:t>maximization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959797" y="4675683"/>
            <a:ext cx="2904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live data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(pings)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261358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2420177"/>
            <a:ext cx="3164227" cy="201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3AD50-89A9-017C-EBAB-CA0C8ED6D065}"/>
              </a:ext>
            </a:extLst>
          </p:cNvPr>
          <p:cNvSpPr txBox="1"/>
          <p:nvPr/>
        </p:nvSpPr>
        <p:spPr>
          <a:xfrm>
            <a:off x="308113" y="4675683"/>
            <a:ext cx="4136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downsampled</a:t>
            </a:r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pings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6C663-ED68-9A4F-2B1A-843AF82479DD}"/>
              </a:ext>
            </a:extLst>
          </p:cNvPr>
          <p:cNvSpPr txBox="1"/>
          <p:nvPr/>
        </p:nvSpPr>
        <p:spPr>
          <a:xfrm>
            <a:off x="7262190" y="4675683"/>
            <a:ext cx="4999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tiles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30CEC9-07CA-790D-92CC-92DF5A4B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30153" r="7483" b="6557"/>
          <a:stretch/>
        </p:blipFill>
        <p:spPr>
          <a:xfrm>
            <a:off x="698830" y="2328493"/>
            <a:ext cx="3426247" cy="2201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3044278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80734" flipH="1">
            <a:off x="7388669" y="2120829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3853047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39C2AE-70FF-DBBA-E898-48CFFA47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43" y="261358"/>
            <a:ext cx="10137913" cy="773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1155C132-3846-EAD4-0827-09ED561AA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26946" r="13161" b="4066"/>
          <a:stretch/>
        </p:blipFill>
        <p:spPr>
          <a:xfrm>
            <a:off x="698830" y="2255134"/>
            <a:ext cx="3425939" cy="2420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51F46-E181-478C-7997-58799F9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7063A-864D-4C36-5B42-E8FF8C848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11" y="5294860"/>
            <a:ext cx="9525" cy="952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1106F1A-3F54-8200-C425-C1BEAE406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4" y="2239231"/>
            <a:ext cx="3425939" cy="2452145"/>
          </a:xfrm>
          <a:prstGeom prst="rect">
            <a:avLst/>
          </a:prstGeom>
        </p:spPr>
      </p:pic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16583" flipH="1">
            <a:off x="3950761" y="2096540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494EF156-7C31-0642-B38A-A2B0BA34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7" y="4096708"/>
            <a:ext cx="3425939" cy="245214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4328489"/>
            <a:ext cx="3164227" cy="2017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4952590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80734" flipH="1">
            <a:off x="7388669" y="4029141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5761359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66752-A976-5FEF-CD0D-8255C494397B}"/>
              </a:ext>
            </a:extLst>
          </p:cNvPr>
          <p:cNvSpPr txBox="1">
            <a:spLocks/>
          </p:cNvSpPr>
          <p:nvPr/>
        </p:nvSpPr>
        <p:spPr>
          <a:xfrm>
            <a:off x="1027043" y="261358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9523F-9CA4-1D55-F658-1AE202ACEA20}"/>
              </a:ext>
            </a:extLst>
          </p:cNvPr>
          <p:cNvCxnSpPr/>
          <p:nvPr/>
        </p:nvCxnSpPr>
        <p:spPr>
          <a:xfrm>
            <a:off x="178904" y="3916016"/>
            <a:ext cx="1171823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16583" flipH="1">
            <a:off x="3950761" y="4004852"/>
            <a:ext cx="1108715" cy="11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4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3A2FD9A3-78BF-4B55-DCD8-EB03BA6B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7" y="4096708"/>
            <a:ext cx="3425939" cy="245214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C16926-2D50-DEAA-1FBC-BAB27ACE3EC3}"/>
              </a:ext>
            </a:extLst>
          </p:cNvPr>
          <p:cNvSpPr/>
          <p:nvPr/>
        </p:nvSpPr>
        <p:spPr>
          <a:xfrm>
            <a:off x="2387597" y="1095655"/>
            <a:ext cx="7416806" cy="2529777"/>
          </a:xfrm>
          <a:prstGeom prst="roundRect">
            <a:avLst/>
          </a:prstGeom>
          <a:solidFill>
            <a:srgbClr val="00B0F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1C43B27-B05E-12A8-2B26-F8819CC5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57174"/>
          <a:stretch/>
        </p:blipFill>
        <p:spPr>
          <a:xfrm>
            <a:off x="8179769" y="4328489"/>
            <a:ext cx="3164227" cy="2017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50092C-A3EC-B249-2FAC-51CB6ABB986F}"/>
              </a:ext>
            </a:extLst>
          </p:cNvPr>
          <p:cNvSpPr txBox="1"/>
          <p:nvPr/>
        </p:nvSpPr>
        <p:spPr>
          <a:xfrm>
            <a:off x="4781436" y="4952590"/>
            <a:ext cx="2741973" cy="76944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GPR model</a:t>
            </a:r>
          </a:p>
        </p:txBody>
      </p:sp>
      <p:pic>
        <p:nvPicPr>
          <p:cNvPr id="25" name="Graphic 24" descr="Line arrow: Counter-clockwise curve with solid fill">
            <a:extLst>
              <a:ext uri="{FF2B5EF4-FFF2-40B4-BE49-F238E27FC236}">
                <a16:creationId xmlns:a16="http://schemas.microsoft.com/office/drawing/2014/main" id="{D2AD6058-3747-3B60-71C4-59E16202A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16583" flipH="1">
            <a:off x="3950761" y="4004852"/>
            <a:ext cx="1108715" cy="1165866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3C26803A-499F-6371-131B-13F4606E7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80734" flipH="1">
            <a:off x="7388669" y="4029141"/>
            <a:ext cx="1108715" cy="11658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DF8FA7-BE57-A71E-BBA4-772053083CAC}"/>
              </a:ext>
            </a:extLst>
          </p:cNvPr>
          <p:cNvSpPr txBox="1"/>
          <p:nvPr/>
        </p:nvSpPr>
        <p:spPr>
          <a:xfrm>
            <a:off x="4700266" y="5761359"/>
            <a:ext cx="290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pre-trained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28B4E6C-F8F7-167D-0173-1F82A5EE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69</a:t>
            </a:fld>
            <a:endParaRPr lang="en-US"/>
          </a:p>
        </p:txBody>
      </p:sp>
      <p:pic>
        <p:nvPicPr>
          <p:cNvPr id="2" name="Picture 1" descr="Shape, engineering drawing&#10;&#10;Description automatically generated">
            <a:extLst>
              <a:ext uri="{FF2B5EF4-FFF2-40B4-BE49-F238E27FC236}">
                <a16:creationId xmlns:a16="http://schemas.microsoft.com/office/drawing/2014/main" id="{C6A05970-6C89-A209-94F5-BC37659F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9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60" y="1321098"/>
            <a:ext cx="2510972" cy="2001111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69DDFC8-6317-0CC9-2C63-CBA55B7367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11" y="1371727"/>
            <a:ext cx="2785647" cy="189985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BB66752-A976-5FEF-CD0D-8255C494397B}"/>
              </a:ext>
            </a:extLst>
          </p:cNvPr>
          <p:cNvSpPr txBox="1">
            <a:spLocks/>
          </p:cNvSpPr>
          <p:nvPr/>
        </p:nvSpPr>
        <p:spPr>
          <a:xfrm>
            <a:off x="1027043" y="261358"/>
            <a:ext cx="10137913" cy="77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What about the hyperparams?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8E460-70C5-A06B-DC54-7EB0BBF04423}"/>
              </a:ext>
            </a:extLst>
          </p:cNvPr>
          <p:cNvSpPr txBox="1"/>
          <p:nvPr/>
        </p:nvSpPr>
        <p:spPr>
          <a:xfrm>
            <a:off x="5589618" y="2060043"/>
            <a:ext cx="1125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w/</a:t>
            </a:r>
            <a:endParaRPr lang="en-US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9523F-9CA4-1D55-F658-1AE202ACEA20}"/>
              </a:ext>
            </a:extLst>
          </p:cNvPr>
          <p:cNvCxnSpPr/>
          <p:nvPr/>
        </p:nvCxnSpPr>
        <p:spPr>
          <a:xfrm>
            <a:off x="178904" y="3916016"/>
            <a:ext cx="1171823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468BAC-2425-FFCA-7FC5-76068429A627}"/>
              </a:ext>
            </a:extLst>
          </p:cNvPr>
          <p:cNvSpPr txBox="1"/>
          <p:nvPr/>
        </p:nvSpPr>
        <p:spPr>
          <a:xfrm rot="20932933">
            <a:off x="-250258" y="1444490"/>
            <a:ext cx="290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Train our </a:t>
            </a:r>
          </a:p>
          <a:p>
            <a:pPr algn="ctr"/>
            <a:r>
              <a:rPr lang="en-US" sz="3600" b="1" i="1" dirty="0">
                <a:solidFill>
                  <a:schemeClr val="bg1"/>
                </a:solidFill>
              </a:rPr>
              <a:t>params</a:t>
            </a:r>
          </a:p>
          <a:p>
            <a:pPr algn="ctr"/>
            <a:r>
              <a:rPr lang="en-US" sz="3600" i="1" dirty="0">
                <a:solidFill>
                  <a:schemeClr val="bg1"/>
                </a:solidFill>
              </a:rPr>
              <a:t> first!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AF0B599-A6EA-2DE4-A025-1C12DC0F1CBC}"/>
              </a:ext>
            </a:extLst>
          </p:cNvPr>
          <p:cNvSpPr/>
          <p:nvPr/>
        </p:nvSpPr>
        <p:spPr>
          <a:xfrm>
            <a:off x="5768544" y="3305065"/>
            <a:ext cx="646044" cy="17964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37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080" y="5586652"/>
                <a:ext cx="55800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3831" y="488883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2560" y="4861972"/>
                <a:ext cx="1191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9600" y="4706812"/>
                <a:ext cx="885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6991" y="3365311"/>
                  <a:ext cx="134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2000" y="252377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5360" y="3000412"/>
                <a:ext cx="119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79320" y="2400292"/>
                <a:ext cx="1839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400" y="425753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ubtitle 2">
            <a:extLst>
              <a:ext uri="{FF2B5EF4-FFF2-40B4-BE49-F238E27FC236}">
                <a16:creationId xmlns:a16="http://schemas.microsoft.com/office/drawing/2014/main" id="{6A0CDF96-C432-1DA6-AF66-8F83B02A3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F7300A25-4CE4-85BD-17E4-32E16D0719B2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36DD64-A63A-92EF-BBEC-EE9F724E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03504B4-2978-BFE2-6CFD-52F14792A5CA}"/>
              </a:ext>
            </a:extLst>
          </p:cNvPr>
          <p:cNvSpPr txBox="1">
            <a:spLocks/>
          </p:cNvSpPr>
          <p:nvPr/>
        </p:nvSpPr>
        <p:spPr>
          <a:xfrm>
            <a:off x="960782" y="2849782"/>
            <a:ext cx="4088296" cy="1571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Random, Hybrid, Neighbor, K-means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CD4CC5-997F-EC64-2815-EE8681679B5F}"/>
              </a:ext>
            </a:extLst>
          </p:cNvPr>
          <p:cNvSpPr txBox="1">
            <a:spLocks/>
          </p:cNvSpPr>
          <p:nvPr/>
        </p:nvSpPr>
        <p:spPr>
          <a:xfrm>
            <a:off x="960782" y="4671391"/>
            <a:ext cx="3879575" cy="148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Systematic, Average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656A0-7EB8-8CC8-8242-9D0559B09537}"/>
                  </a:ext>
                </a:extLst>
              </p:cNvPr>
              <p:cNvSpPr txBox="1"/>
              <p:nvPr/>
            </p:nvSpPr>
            <p:spPr>
              <a:xfrm>
                <a:off x="5345596" y="3075057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90%, 80%, …, 10%</m:t>
                      </m:r>
                    </m:oMath>
                  </m:oMathPara>
                </a14:m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656A0-7EB8-8CC8-8242-9D0559B09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96" y="3075057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2E25A-6B95-EEFA-4326-210B4811865C}"/>
                  </a:ext>
                </a:extLst>
              </p:cNvPr>
              <p:cNvSpPr txBox="1"/>
              <p:nvPr/>
            </p:nvSpPr>
            <p:spPr>
              <a:xfrm>
                <a:off x="5474805" y="458911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50%, 33%, 25%,20%,10%</m:t>
                      </m:r>
                    </m:oMath>
                  </m:oMathPara>
                </a14:m>
                <a:endParaRPr 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2E25A-6B95-EEFA-4326-210B48118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05" y="4589118"/>
                <a:ext cx="609765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079201-E85A-7DDF-65EB-616600158B36}"/>
              </a:ext>
            </a:extLst>
          </p:cNvPr>
          <p:cNvSpPr txBox="1"/>
          <p:nvPr/>
        </p:nvSpPr>
        <p:spPr>
          <a:xfrm>
            <a:off x="5921650" y="1914939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Percent of Points </a:t>
            </a:r>
            <a:r>
              <a:rPr lang="en-US" sz="4000" i="1" dirty="0">
                <a:solidFill>
                  <a:schemeClr val="bg1"/>
                </a:solidFill>
              </a:rPr>
              <a:t>KEPT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7002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1D8E-1F0C-9091-C431-CD66616A3E0D}"/>
              </a:ext>
            </a:extLst>
          </p:cNvPr>
          <p:cNvSpPr txBox="1">
            <a:spLocks/>
          </p:cNvSpPr>
          <p:nvPr/>
        </p:nvSpPr>
        <p:spPr>
          <a:xfrm>
            <a:off x="960782" y="2023922"/>
            <a:ext cx="9783418" cy="4514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method </a:t>
            </a:r>
            <a:r>
              <a:rPr lang="en-US" sz="2000" dirty="0">
                <a:solidFill>
                  <a:schemeClr val="bg1"/>
                </a:solidFill>
              </a:rPr>
              <a:t>{random, kmeans, ...}</a:t>
            </a:r>
            <a:endParaRPr lang="en-US" sz="28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</a:t>
            </a:r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downsample percent </a:t>
            </a:r>
            <a:r>
              <a:rPr lang="en-US" sz="2100" dirty="0">
                <a:solidFill>
                  <a:schemeClr val="bg1"/>
                </a:solidFill>
              </a:rPr>
              <a:t>{90%, 80%, …}</a:t>
            </a:r>
            <a:endParaRPr lang="en-US" sz="21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/>
              <a:t>		</a:t>
            </a:r>
            <a:r>
              <a:rPr lang="en-US" sz="3300" dirty="0"/>
              <a:t>1.) downsample swath</a:t>
            </a:r>
          </a:p>
          <a:p>
            <a:pPr algn="l"/>
            <a:r>
              <a:rPr lang="en-US" sz="3300" dirty="0"/>
              <a:t>		2.) train hyperparams on mini-patch</a:t>
            </a:r>
          </a:p>
          <a:p>
            <a:pPr algn="l"/>
            <a:r>
              <a:rPr lang="en-US" sz="3300" dirty="0"/>
              <a:t>		3.) run live</a:t>
            </a:r>
          </a:p>
          <a:p>
            <a:pPr algn="l"/>
            <a:r>
              <a:rPr lang="en-US" sz="3300" dirty="0"/>
              <a:t>		4.) post-processing to get stats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end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34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9CD4CC5-997F-EC64-2815-EE8681679B5F}"/>
              </a:ext>
            </a:extLst>
          </p:cNvPr>
          <p:cNvSpPr txBox="1">
            <a:spLocks/>
          </p:cNvSpPr>
          <p:nvPr/>
        </p:nvSpPr>
        <p:spPr>
          <a:xfrm>
            <a:off x="960782" y="2023922"/>
            <a:ext cx="9783418" cy="4514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method </a:t>
            </a:r>
            <a:r>
              <a:rPr lang="en-US" sz="2000" dirty="0">
                <a:solidFill>
                  <a:schemeClr val="bg1"/>
                </a:solidFill>
              </a:rPr>
              <a:t>{random, kmeans, ...}</a:t>
            </a:r>
            <a:endParaRPr lang="en-US" sz="28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</a:t>
            </a:r>
            <a:r>
              <a:rPr lang="en-US" sz="3300" dirty="0">
                <a:solidFill>
                  <a:schemeClr val="bg1"/>
                </a:solidFill>
              </a:rPr>
              <a:t>for each </a:t>
            </a:r>
            <a:r>
              <a:rPr lang="en-US" sz="3300" b="1" i="1" dirty="0">
                <a:solidFill>
                  <a:schemeClr val="bg1"/>
                </a:solidFill>
              </a:rPr>
              <a:t>downsample percent </a:t>
            </a:r>
            <a:r>
              <a:rPr lang="en-US" sz="2100" dirty="0">
                <a:solidFill>
                  <a:schemeClr val="bg1"/>
                </a:solidFill>
              </a:rPr>
              <a:t>{90%, 80%, …}</a:t>
            </a:r>
            <a:endParaRPr lang="en-US" sz="2100" b="1" i="1" dirty="0">
              <a:solidFill>
                <a:schemeClr val="bg1"/>
              </a:solidFill>
            </a:endParaRPr>
          </a:p>
          <a:p>
            <a:pPr algn="l"/>
            <a:r>
              <a:rPr lang="en-US" sz="3300" i="1" dirty="0">
                <a:solidFill>
                  <a:schemeClr val="bg1"/>
                </a:solidFill>
              </a:rPr>
              <a:t>		</a:t>
            </a:r>
            <a:r>
              <a:rPr lang="en-US" sz="3300" dirty="0">
                <a:solidFill>
                  <a:schemeClr val="bg1"/>
                </a:solidFill>
              </a:rPr>
              <a:t>1.) downsample swath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2.) train hyperparams on mini-patch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3.) run live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	4.) post-processing to get stats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	end</a:t>
            </a:r>
          </a:p>
          <a:p>
            <a:pPr algn="l"/>
            <a:r>
              <a:rPr lang="en-US" sz="33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99CA71-E78E-E2C6-E9EF-405D4624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2" y="2129181"/>
            <a:ext cx="5372585" cy="255110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9276D-28B0-E525-3083-084A47263B37}"/>
              </a:ext>
            </a:extLst>
          </p:cNvPr>
          <p:cNvSpPr txBox="1"/>
          <p:nvPr/>
        </p:nvSpPr>
        <p:spPr>
          <a:xfrm>
            <a:off x="463203" y="1421295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Exact Map (100%)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FEF-BAC6-35E7-DA8F-EDFEBFD9BAC2}"/>
              </a:ext>
            </a:extLst>
          </p:cNvPr>
          <p:cNvSpPr txBox="1"/>
          <p:nvPr/>
        </p:nvSpPr>
        <p:spPr>
          <a:xfrm>
            <a:off x="6095999" y="1421295"/>
            <a:ext cx="5783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Approx Map (20% random)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F2699-1099-5A61-7C30-D2ADCF875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" y="2259433"/>
            <a:ext cx="4584012" cy="21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99CA71-E78E-E2C6-E9EF-405D4624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2" y="2129181"/>
            <a:ext cx="5372585" cy="2551106"/>
          </a:xfrm>
          <a:prstGeom prst="rect">
            <a:avLst/>
          </a:prstGeom>
        </p:spPr>
      </p:pic>
      <p:pic>
        <p:nvPicPr>
          <p:cNvPr id="10" name="Picture 9" descr="A picture containing arrow&#10;&#10;Description automatically generated">
            <a:extLst>
              <a:ext uri="{FF2B5EF4-FFF2-40B4-BE49-F238E27FC236}">
                <a16:creationId xmlns:a16="http://schemas.microsoft.com/office/drawing/2014/main" id="{79D74684-BD68-A4BE-02E6-FF19D4922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82" y="4565629"/>
            <a:ext cx="4680743" cy="21558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Running Trials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9276D-28B0-E525-3083-084A47263B37}"/>
              </a:ext>
            </a:extLst>
          </p:cNvPr>
          <p:cNvSpPr txBox="1"/>
          <p:nvPr/>
        </p:nvSpPr>
        <p:spPr>
          <a:xfrm>
            <a:off x="463203" y="1421295"/>
            <a:ext cx="4945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Exact Map (100%)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FEF-BAC6-35E7-DA8F-EDFEBFD9BAC2}"/>
              </a:ext>
            </a:extLst>
          </p:cNvPr>
          <p:cNvSpPr txBox="1"/>
          <p:nvPr/>
        </p:nvSpPr>
        <p:spPr>
          <a:xfrm>
            <a:off x="6095999" y="1421295"/>
            <a:ext cx="5783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Approx Map (20% random)</a:t>
            </a:r>
            <a:endParaRPr lang="en-US" sz="4000" dirty="0"/>
          </a:p>
        </p:txBody>
      </p:sp>
      <p:pic>
        <p:nvPicPr>
          <p:cNvPr id="5" name="Picture 4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D28F2381-DA64-E6C7-1863-0FFA7A845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4"/>
          <a:stretch/>
        </p:blipFill>
        <p:spPr>
          <a:xfrm>
            <a:off x="643971" y="4255054"/>
            <a:ext cx="5013917" cy="2425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F2699-1099-5A61-7C30-D2ADCF875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" y="2259433"/>
            <a:ext cx="4584012" cy="2153517"/>
          </a:xfrm>
          <a:prstGeom prst="rect">
            <a:avLst/>
          </a:prstGeom>
        </p:spPr>
      </p:pic>
      <p:pic>
        <p:nvPicPr>
          <p:cNvPr id="11" name="Graphic 10" descr="Line arrow: Counter-clockwise curve with solid fill">
            <a:extLst>
              <a:ext uri="{FF2B5EF4-FFF2-40B4-BE49-F238E27FC236}">
                <a16:creationId xmlns:a16="http://schemas.microsoft.com/office/drawing/2014/main" id="{57EB111F-ED10-8023-A56F-355FFEFF5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62033" flipH="1">
            <a:off x="3755867" y="4257541"/>
            <a:ext cx="956578" cy="914400"/>
          </a:xfrm>
          <a:prstGeom prst="rect">
            <a:avLst/>
          </a:prstGeom>
        </p:spPr>
      </p:pic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76B4D8B0-D762-84E0-7AFE-39164E338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962033" flipH="1">
            <a:off x="9636469" y="4351629"/>
            <a:ext cx="956578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F64D4-9118-23FC-AE43-D6D91C2AFD1C}"/>
              </a:ext>
            </a:extLst>
          </p:cNvPr>
          <p:cNvSpPr txBox="1"/>
          <p:nvPr/>
        </p:nvSpPr>
        <p:spPr>
          <a:xfrm rot="20876651">
            <a:off x="4429017" y="4688031"/>
            <a:ext cx="122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92secs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D3118-45E4-2FBD-38BC-C7802DD4724E}"/>
              </a:ext>
            </a:extLst>
          </p:cNvPr>
          <p:cNvSpPr txBox="1"/>
          <p:nvPr/>
        </p:nvSpPr>
        <p:spPr>
          <a:xfrm rot="20876651">
            <a:off x="10400205" y="4748983"/>
            <a:ext cx="122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20secs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1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5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355A55-D892-9EBC-224B-9BD910B48BE4}"/>
              </a:ext>
            </a:extLst>
          </p:cNvPr>
          <p:cNvCxnSpPr>
            <a:cxnSpLocks/>
          </p:cNvCxnSpPr>
          <p:nvPr/>
        </p:nvCxnSpPr>
        <p:spPr>
          <a:xfrm>
            <a:off x="7623313" y="705678"/>
            <a:ext cx="0" cy="52578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09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0A2EF0-1F34-D9E6-9988-EC6FE93E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95262"/>
            <a:ext cx="8915400" cy="646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FD114A-E099-A623-6AA2-47D343D07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4" b="95439" l="2326" r="97127">
                        <a14:foregroundMark x1="96306" y1="27544" x2="96170" y2="29474"/>
                        <a14:foregroundMark x1="95759" y1="40175" x2="95759" y2="40702"/>
                        <a14:foregroundMark x1="95075" y1="48246" x2="94938" y2="49474"/>
                        <a14:foregroundMark x1="79207" y1="82807" x2="79754" y2="82456"/>
                        <a14:foregroundMark x1="74966" y1="69474" x2="75376" y2="69123"/>
                        <a14:foregroundMark x1="89877" y1="54035" x2="90150" y2="53509"/>
                        <a14:foregroundMark x1="92476" y1="62982" x2="93297" y2="60877"/>
                        <a14:foregroundMark x1="94665" y1="37368" x2="94254" y2="39123"/>
                        <a14:foregroundMark x1="92339" y1="47544" x2="92886" y2="45965"/>
                        <a14:foregroundMark x1="91108" y1="52281" x2="91382" y2="51579"/>
                        <a14:foregroundMark x1="18057" y1="95439" x2="18741" y2="95439"/>
                        <a14:foregroundMark x1="7387" y1="83333" x2="8208" y2="82982"/>
                        <a14:foregroundMark x1="16689" y1="82105" x2="17784" y2="82105"/>
                        <a14:foregroundMark x1="31053" y1="80702" x2="33379" y2="80000"/>
                        <a14:foregroundMark x1="51163" y1="77193" x2="53078" y2="76491"/>
                        <a14:foregroundMark x1="2462" y1="84035" x2="2599" y2="84035"/>
                        <a14:foregroundMark x1="96990" y1="1754" x2="97127" y2="2982"/>
                      </a14:backgroundRemoval>
                    </a14:imgEffect>
                  </a14:imgLayer>
                </a14:imgProps>
              </a:ext>
            </a:extLst>
          </a:blip>
          <a:srcRect l="18120" t="6247"/>
          <a:stretch/>
        </p:blipFill>
        <p:spPr>
          <a:xfrm>
            <a:off x="3448878" y="755374"/>
            <a:ext cx="5701126" cy="5090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8A1EF-564A-2CAC-0414-63718D0CC5B4}"/>
                  </a:ext>
                </a:extLst>
              </p:cNvPr>
              <p:cNvSpPr txBox="1"/>
              <p:nvPr/>
            </p:nvSpPr>
            <p:spPr>
              <a:xfrm>
                <a:off x="5842553" y="4275490"/>
                <a:ext cx="6097656" cy="1109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8A1EF-564A-2CAC-0414-63718D0C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3" y="4275490"/>
                <a:ext cx="6097656" cy="1109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D475B-2F36-E74B-C40A-51711EE7BF14}"/>
                  </a:ext>
                </a:extLst>
              </p:cNvPr>
              <p:cNvSpPr txBox="1"/>
              <p:nvPr/>
            </p:nvSpPr>
            <p:spPr>
              <a:xfrm>
                <a:off x="2512944" y="3428999"/>
                <a:ext cx="6097656" cy="1156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g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D475B-2F36-E74B-C40A-51711EE7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44" y="3428999"/>
                <a:ext cx="6097656" cy="1156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19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4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07E5E-AFBE-1D7E-3B8F-F02535F81D81}"/>
                  </a:ext>
                </a:extLst>
              </p:cNvPr>
              <p:cNvSpPr txBox="1"/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𝒕𝒊𝒎𝒆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07E5E-AFBE-1D7E-3B8F-F02535F81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8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D2BEFCF4-E92B-9595-A523-6EFBFA264E8A}"/>
                  </a:ext>
                </a:extLst>
              </p:cNvPr>
              <p:cNvSpPr txBox="1">
                <a:spLocks/>
              </p:cNvSpPr>
              <p:nvPr/>
            </p:nvSpPr>
            <p:spPr>
              <a:xfrm rot="20735767">
                <a:off x="4336946" y="2816926"/>
                <a:ext cx="3053834" cy="2849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>
                    <a:solidFill>
                      <a:srgbClr val="00B0F0"/>
                    </a:solidFill>
                  </a:rPr>
                  <a:t>What is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4800" dirty="0">
                    <a:solidFill>
                      <a:srgbClr val="00B0F0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D2BEFCF4-E92B-9595-A523-6EFBFA26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35767">
                <a:off x="4336946" y="2816926"/>
                <a:ext cx="3053834" cy="2849252"/>
              </a:xfrm>
              <a:prstGeom prst="rect">
                <a:avLst/>
              </a:prstGeom>
              <a:blipFill>
                <a:blip r:embed="rId29"/>
                <a:stretch>
                  <a:fillRect l="-5648" t="-7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9CAD3-F88C-7AEE-2969-90AE8323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7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C41-A218-F03E-E75B-E23D489DF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806F7-B547-234C-5A8C-3D0DAEB2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0975"/>
            <a:ext cx="8972550" cy="64960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2F3BB-5DD9-A3C4-2770-D010E7B348AF}"/>
              </a:ext>
            </a:extLst>
          </p:cNvPr>
          <p:cNvCxnSpPr>
            <a:cxnSpLocks/>
          </p:cNvCxnSpPr>
          <p:nvPr/>
        </p:nvCxnSpPr>
        <p:spPr>
          <a:xfrm>
            <a:off x="2862471" y="4412973"/>
            <a:ext cx="6927572" cy="6957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AC3F0-057F-CFC6-01D4-6C463250F244}"/>
                  </a:ext>
                </a:extLst>
              </p:cNvPr>
              <p:cNvSpPr txBox="1"/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𝒕𝒊𝒎𝒆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AC3F0-057F-CFC6-01D4-6C463250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48" y="2844225"/>
                <a:ext cx="609765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615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B65A80C-A1CE-CE8C-E45B-4D60A70FE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71" y="181381"/>
            <a:ext cx="9542857" cy="64952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AF16-3429-7583-B400-16F568B5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81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2F3BB-5DD9-A3C4-2770-D010E7B348AF}"/>
              </a:ext>
            </a:extLst>
          </p:cNvPr>
          <p:cNvCxnSpPr>
            <a:cxnSpLocks/>
          </p:cNvCxnSpPr>
          <p:nvPr/>
        </p:nvCxnSpPr>
        <p:spPr>
          <a:xfrm>
            <a:off x="4721086" y="745435"/>
            <a:ext cx="0" cy="509877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CE8A-59B0-DAE1-FBD6-7D486836232C}"/>
              </a:ext>
            </a:extLst>
          </p:cNvPr>
          <p:cNvCxnSpPr>
            <a:cxnSpLocks/>
          </p:cNvCxnSpPr>
          <p:nvPr/>
        </p:nvCxnSpPr>
        <p:spPr>
          <a:xfrm>
            <a:off x="2604052" y="3866322"/>
            <a:ext cx="727544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B5C2D4-95E4-91BA-7F1D-58EB0792B837}"/>
              </a:ext>
            </a:extLst>
          </p:cNvPr>
          <p:cNvSpPr txBox="1"/>
          <p:nvPr/>
        </p:nvSpPr>
        <p:spPr>
          <a:xfrm>
            <a:off x="4933949" y="2560980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inaccurate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9E566-4CFD-2D2A-17BB-7F2C45358690}"/>
              </a:ext>
            </a:extLst>
          </p:cNvPr>
          <p:cNvSpPr txBox="1"/>
          <p:nvPr/>
        </p:nvSpPr>
        <p:spPr>
          <a:xfrm>
            <a:off x="4921432" y="502271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slow + accurate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B83493-9741-059B-9500-255869B67BD8}"/>
              </a:ext>
            </a:extLst>
          </p:cNvPr>
          <p:cNvSpPr txBox="1"/>
          <p:nvPr/>
        </p:nvSpPr>
        <p:spPr>
          <a:xfrm>
            <a:off x="484530" y="502271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fast + accurate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3D6C2-5960-A199-C2AA-BB240131E952}"/>
              </a:ext>
            </a:extLst>
          </p:cNvPr>
          <p:cNvSpPr txBox="1"/>
          <p:nvPr/>
        </p:nvSpPr>
        <p:spPr>
          <a:xfrm>
            <a:off x="484530" y="1669909"/>
            <a:ext cx="4945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fast + inaccurate </a:t>
            </a:r>
          </a:p>
        </p:txBody>
      </p:sp>
    </p:spTree>
    <p:extLst>
      <p:ext uri="{BB962C8B-B14F-4D97-AF65-F5344CB8AC3E}">
        <p14:creationId xmlns:p14="http://schemas.microsoft.com/office/powerpoint/2010/main" val="30163178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7AEC322-EABE-225F-A4FB-BE84F485A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C3775-78C0-C2FC-2E84-0E3AADC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82</a:t>
            </a:fld>
            <a:endParaRPr lang="en-US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2EA18E8-181B-5695-D236-95EA2A239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2350072"/>
            <a:ext cx="630504" cy="63050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97CA9152-703A-D1BB-17FE-24F2E1404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2980576"/>
            <a:ext cx="630504" cy="630504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1CE2CDF-A377-D981-678B-187CA7E63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3611080"/>
            <a:ext cx="630504" cy="63050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F376F58-1524-2002-B344-1A1CCF69829E}"/>
              </a:ext>
            </a:extLst>
          </p:cNvPr>
          <p:cNvSpPr txBox="1">
            <a:spLocks/>
          </p:cNvSpPr>
          <p:nvPr/>
        </p:nvSpPr>
        <p:spPr>
          <a:xfrm>
            <a:off x="2567127" y="2994904"/>
            <a:ext cx="9121289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You can remove 2/3 of your data and be OK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6929D19-3D3F-98C3-049A-4F8263B161FD}"/>
              </a:ext>
            </a:extLst>
          </p:cNvPr>
          <p:cNvSpPr txBox="1">
            <a:spLocks/>
          </p:cNvSpPr>
          <p:nvPr/>
        </p:nvSpPr>
        <p:spPr>
          <a:xfrm>
            <a:off x="2567128" y="3639736"/>
            <a:ext cx="8177071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i="1" dirty="0">
                <a:solidFill>
                  <a:schemeClr val="bg1"/>
                </a:solidFill>
              </a:rPr>
              <a:t>‘Fancy’</a:t>
            </a:r>
            <a:r>
              <a:rPr lang="en-US" sz="3600" dirty="0">
                <a:solidFill>
                  <a:schemeClr val="bg1"/>
                </a:solidFill>
              </a:rPr>
              <a:t> methods were not worth it</a:t>
            </a:r>
            <a:endParaRPr lang="en-US" sz="3600" i="1" dirty="0">
              <a:solidFill>
                <a:schemeClr val="bg1"/>
              </a:solidFill>
            </a:endParaRP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F772FF9D-1452-3B6F-B669-9437F8F47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462" y="1737197"/>
            <a:ext cx="630504" cy="63050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21D40689-D549-57DD-2D9C-160EA1A766FE}"/>
              </a:ext>
            </a:extLst>
          </p:cNvPr>
          <p:cNvSpPr txBox="1">
            <a:spLocks/>
          </p:cNvSpPr>
          <p:nvPr/>
        </p:nvSpPr>
        <p:spPr>
          <a:xfrm>
            <a:off x="2567128" y="1745975"/>
            <a:ext cx="9121289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Compute time scales linearly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4C97EECF-D0B1-B516-B8DB-DD17205BC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7127" y="2393056"/>
                <a:ext cx="9121289" cy="601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3600" dirty="0">
                    <a:solidFill>
                      <a:schemeClr val="bg1"/>
                    </a:solidFill>
                  </a:rPr>
                  <a:t>Accuracy scales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g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4C97EECF-D0B1-B516-B8DB-DD17205B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127" y="2393056"/>
                <a:ext cx="9121289" cy="601848"/>
              </a:xfrm>
              <a:prstGeom prst="rect">
                <a:avLst/>
              </a:prstGeom>
              <a:blipFill>
                <a:blip r:embed="rId4"/>
                <a:stretch>
                  <a:fillRect l="-2005" t="-23469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2">
            <a:extLst>
              <a:ext uri="{FF2B5EF4-FFF2-40B4-BE49-F238E27FC236}">
                <a16:creationId xmlns:a16="http://schemas.microsoft.com/office/drawing/2014/main" id="{63DA8D63-335D-4025-85E7-BB6DF9F9DD6A}"/>
              </a:ext>
            </a:extLst>
          </p:cNvPr>
          <p:cNvSpPr txBox="1">
            <a:spLocks/>
          </p:cNvSpPr>
          <p:nvPr/>
        </p:nvSpPr>
        <p:spPr>
          <a:xfrm>
            <a:off x="2567128" y="4571164"/>
            <a:ext cx="8177071" cy="60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Big gains nearby</a:t>
            </a:r>
          </a:p>
        </p:txBody>
      </p:sp>
      <p:pic>
        <p:nvPicPr>
          <p:cNvPr id="16" name="Graphic 15" descr="Lights On with solid fill">
            <a:extLst>
              <a:ext uri="{FF2B5EF4-FFF2-40B4-BE49-F238E27FC236}">
                <a16:creationId xmlns:a16="http://schemas.microsoft.com/office/drawing/2014/main" id="{8BCDD323-2A4C-81EC-DCCF-A9348691D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1127" y="4473379"/>
            <a:ext cx="797418" cy="7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2774"/>
                <a:ext cx="13421879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125407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809" y="109568"/>
                <a:ext cx="11608560" cy="543527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569" y="1908353"/>
                <a:ext cx="12991320" cy="331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5249" y="1884231"/>
                <a:ext cx="12931560" cy="291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923CD0-A903-B9ED-C792-9F7BB80E57A1}"/>
              </a:ext>
            </a:extLst>
          </p:cNvPr>
          <p:cNvSpPr txBox="1">
            <a:spLocks/>
          </p:cNvSpPr>
          <p:nvPr/>
        </p:nvSpPr>
        <p:spPr>
          <a:xfrm>
            <a:off x="960782" y="297415"/>
            <a:ext cx="10270435" cy="11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542D2CC-D200-D0B2-C276-D09968DC130B}"/>
              </a:ext>
            </a:extLst>
          </p:cNvPr>
          <p:cNvSpPr txBox="1">
            <a:spLocks/>
          </p:cNvSpPr>
          <p:nvPr/>
        </p:nvSpPr>
        <p:spPr>
          <a:xfrm>
            <a:off x="960783" y="1684480"/>
            <a:ext cx="7020340" cy="4166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Chris Roman, Mingxi Zhou, Peter Swaszek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Kris </a:t>
            </a:r>
            <a:r>
              <a:rPr lang="en-US" sz="3200" dirty="0" err="1">
                <a:solidFill>
                  <a:schemeClr val="bg1"/>
                </a:solidFill>
              </a:rPr>
              <a:t>Krasnosky</a:t>
            </a:r>
            <a:r>
              <a:rPr lang="en-US" sz="3200" dirty="0">
                <a:solidFill>
                  <a:schemeClr val="bg1"/>
                </a:solidFill>
              </a:rPr>
              <a:t> &amp; Roman </a:t>
            </a:r>
            <a:r>
              <a:rPr lang="en-US" sz="3200" dirty="0" err="1">
                <a:solidFill>
                  <a:schemeClr val="bg1"/>
                </a:solidFill>
              </a:rPr>
              <a:t>Labmates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Friends &amp; family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F4BA8F5-E1E1-3500-5E8C-33531DDC0D14}"/>
              </a:ext>
            </a:extLst>
          </p:cNvPr>
          <p:cNvSpPr txBox="1">
            <a:spLocks/>
          </p:cNvSpPr>
          <p:nvPr/>
        </p:nvSpPr>
        <p:spPr>
          <a:xfrm>
            <a:off x="4331772" y="5060412"/>
            <a:ext cx="7020340" cy="1672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solidFill>
                  <a:schemeClr val="bg1"/>
                </a:solidFill>
              </a:rPr>
              <a:t>Office of Naval Research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</a:rPr>
              <a:t> Karl Rasmussen + many YouTubers</a:t>
            </a:r>
          </a:p>
        </p:txBody>
      </p:sp>
    </p:spTree>
    <p:extLst>
      <p:ext uri="{BB962C8B-B14F-4D97-AF65-F5344CB8AC3E}">
        <p14:creationId xmlns:p14="http://schemas.microsoft.com/office/powerpoint/2010/main" val="115538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14:cNvPr>
              <p14:cNvContentPartPr/>
              <p14:nvPr/>
            </p14:nvContentPartPr>
            <p14:xfrm>
              <a:off x="-775409" y="760774"/>
              <a:ext cx="13386240" cy="5024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B4B608-725C-9694-422F-1D29D01E9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3409" y="742774"/>
                <a:ext cx="13421879" cy="50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14:cNvPr>
              <p14:cNvContentPartPr/>
              <p14:nvPr/>
            </p14:nvContentPartPr>
            <p14:xfrm>
              <a:off x="-89969" y="125407"/>
              <a:ext cx="11577240" cy="540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910A77-7973-53E1-E0E2-98B661472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809" y="109568"/>
                <a:ext cx="11608560" cy="543527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5BA46A-C397-343D-CC21-B59424BFA227}"/>
              </a:ext>
            </a:extLst>
          </p:cNvPr>
          <p:cNvSpPr/>
          <p:nvPr/>
        </p:nvSpPr>
        <p:spPr>
          <a:xfrm>
            <a:off x="606286" y="3952681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B3707-0DBF-68D5-68E1-D51CB3346EEB}"/>
              </a:ext>
            </a:extLst>
          </p:cNvPr>
          <p:cNvSpPr/>
          <p:nvPr/>
        </p:nvSpPr>
        <p:spPr>
          <a:xfrm>
            <a:off x="2348947" y="4870394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AA5688-7836-0867-ED72-78E54BBC7D2B}"/>
              </a:ext>
            </a:extLst>
          </p:cNvPr>
          <p:cNvSpPr/>
          <p:nvPr/>
        </p:nvSpPr>
        <p:spPr>
          <a:xfrm>
            <a:off x="5221356" y="4274046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167CF5-A51E-DFE8-95DF-94B08823B8F2}"/>
              </a:ext>
            </a:extLst>
          </p:cNvPr>
          <p:cNvSpPr/>
          <p:nvPr/>
        </p:nvSpPr>
        <p:spPr>
          <a:xfrm>
            <a:off x="10648598" y="2027803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FB7A04-5686-A009-0F75-625FAC2B490E}"/>
              </a:ext>
            </a:extLst>
          </p:cNvPr>
          <p:cNvSpPr/>
          <p:nvPr/>
        </p:nvSpPr>
        <p:spPr>
          <a:xfrm>
            <a:off x="1094960" y="3762180"/>
            <a:ext cx="159027" cy="16896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14:cNvPr>
              <p14:cNvContentPartPr/>
              <p14:nvPr/>
            </p14:nvContentPartPr>
            <p14:xfrm>
              <a:off x="-257729" y="1924191"/>
              <a:ext cx="12960000" cy="32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46370-512D-97F2-181D-C19E0D1A6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73569" y="1908353"/>
                <a:ext cx="12991320" cy="331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14:cNvPr>
              <p14:cNvContentPartPr/>
              <p14:nvPr/>
            </p14:nvContentPartPr>
            <p14:xfrm>
              <a:off x="-199409" y="1900071"/>
              <a:ext cx="12900240" cy="288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1117A0-9E43-7E1C-3E2D-C2C5EF06D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5249" y="1884231"/>
                <a:ext cx="12931560" cy="291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923CD0-A903-B9ED-C792-9F7BB80E57A1}"/>
              </a:ext>
            </a:extLst>
          </p:cNvPr>
          <p:cNvSpPr txBox="1">
            <a:spLocks/>
          </p:cNvSpPr>
          <p:nvPr/>
        </p:nvSpPr>
        <p:spPr>
          <a:xfrm>
            <a:off x="960782" y="1817668"/>
            <a:ext cx="10270435" cy="11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853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85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Computation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0E2E7-730C-6A7A-395A-1C6270A32084}"/>
              </a:ext>
            </a:extLst>
          </p:cNvPr>
          <p:cNvSpPr txBox="1">
            <a:spLocks/>
          </p:cNvSpPr>
          <p:nvPr/>
        </p:nvSpPr>
        <p:spPr>
          <a:xfrm>
            <a:off x="612672" y="1428681"/>
            <a:ext cx="10966654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Total Time = </a:t>
            </a:r>
            <a:r>
              <a:rPr lang="en-US" sz="2800" dirty="0">
                <a:solidFill>
                  <a:srgbClr val="00B0F0"/>
                </a:solidFill>
              </a:rPr>
              <a:t>Downsample Time </a:t>
            </a:r>
            <a:r>
              <a:rPr lang="en-US" sz="2800" dirty="0">
                <a:solidFill>
                  <a:schemeClr val="bg1"/>
                </a:solidFill>
              </a:rPr>
              <a:t>+ </a:t>
            </a:r>
            <a:r>
              <a:rPr lang="en-US" sz="2800" dirty="0">
                <a:solidFill>
                  <a:schemeClr val="accent2"/>
                </a:solidFill>
              </a:rPr>
              <a:t>Inference Time </a:t>
            </a:r>
            <a:r>
              <a:rPr lang="en-US" sz="2800" dirty="0">
                <a:solidFill>
                  <a:schemeClr val="bg1"/>
                </a:solidFill>
              </a:rPr>
              <a:t>+ overhead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6919967-2B6C-A336-8B75-0A63BB56EA18}"/>
              </a:ext>
            </a:extLst>
          </p:cNvPr>
          <p:cNvSpPr txBox="1">
            <a:spLocks/>
          </p:cNvSpPr>
          <p:nvPr/>
        </p:nvSpPr>
        <p:spPr>
          <a:xfrm>
            <a:off x="394012" y="218736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0CD6665-04B5-787F-F34D-34D9497897AA}"/>
              </a:ext>
            </a:extLst>
          </p:cNvPr>
          <p:cNvSpPr txBox="1">
            <a:spLocks/>
          </p:cNvSpPr>
          <p:nvPr/>
        </p:nvSpPr>
        <p:spPr>
          <a:xfrm>
            <a:off x="394011" y="2821125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75FAB7-4A17-C243-8F33-8745AC189077}"/>
              </a:ext>
            </a:extLst>
          </p:cNvPr>
          <p:cNvSpPr txBox="1">
            <a:spLocks/>
          </p:cNvSpPr>
          <p:nvPr/>
        </p:nvSpPr>
        <p:spPr>
          <a:xfrm>
            <a:off x="394010" y="352583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677543-891A-62CE-F96C-865CADD29083}"/>
              </a:ext>
            </a:extLst>
          </p:cNvPr>
          <p:cNvSpPr txBox="1">
            <a:spLocks/>
          </p:cNvSpPr>
          <p:nvPr/>
        </p:nvSpPr>
        <p:spPr>
          <a:xfrm>
            <a:off x="394009" y="423055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Average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D3942D1-3E4E-71B0-4846-0400143CF217}"/>
              </a:ext>
            </a:extLst>
          </p:cNvPr>
          <p:cNvSpPr txBox="1">
            <a:spLocks/>
          </p:cNvSpPr>
          <p:nvPr/>
        </p:nvSpPr>
        <p:spPr>
          <a:xfrm>
            <a:off x="394009" y="486430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3E9FDC5-59D6-6666-08F8-B4735D590FE7}"/>
              </a:ext>
            </a:extLst>
          </p:cNvPr>
          <p:cNvSpPr txBox="1">
            <a:spLocks/>
          </p:cNvSpPr>
          <p:nvPr/>
        </p:nvSpPr>
        <p:spPr>
          <a:xfrm>
            <a:off x="394008" y="569684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K-means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4CA4DA-FC95-847F-C64D-601365DCD43E}"/>
              </a:ext>
            </a:extLst>
          </p:cNvPr>
          <p:cNvSpPr txBox="1">
            <a:spLocks/>
          </p:cNvSpPr>
          <p:nvPr/>
        </p:nvSpPr>
        <p:spPr>
          <a:xfrm>
            <a:off x="3597724" y="218736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cheap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EDE3166-5401-3521-9CA2-FAE64AACE745}"/>
              </a:ext>
            </a:extLst>
          </p:cNvPr>
          <p:cNvSpPr txBox="1">
            <a:spLocks/>
          </p:cNvSpPr>
          <p:nvPr/>
        </p:nvSpPr>
        <p:spPr>
          <a:xfrm>
            <a:off x="3597724" y="2793934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cheap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23A801D-09B1-AD90-84BF-0E0B00A3BE93}"/>
              </a:ext>
            </a:extLst>
          </p:cNvPr>
          <p:cNvSpPr txBox="1">
            <a:spLocks/>
          </p:cNvSpPr>
          <p:nvPr/>
        </p:nvSpPr>
        <p:spPr>
          <a:xfrm>
            <a:off x="3597724" y="345889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½ random + ½ systematic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FABD757-A1C3-5880-E9B0-B22E82708145}"/>
              </a:ext>
            </a:extLst>
          </p:cNvPr>
          <p:cNvSpPr txBox="1">
            <a:spLocks/>
          </p:cNvSpPr>
          <p:nvPr/>
        </p:nvSpPr>
        <p:spPr>
          <a:xfrm>
            <a:off x="3597724" y="423055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N*s-calcs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12840B9-C3A0-4265-991B-4E83DCC23C14}"/>
              </a:ext>
            </a:extLst>
          </p:cNvPr>
          <p:cNvSpPr txBox="1">
            <a:spLocks/>
          </p:cNvSpPr>
          <p:nvPr/>
        </p:nvSpPr>
        <p:spPr>
          <a:xfrm>
            <a:off x="3597724" y="486430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3N-calcs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88E645C-AB66-E23E-97AE-4FC885FA98B7}"/>
              </a:ext>
            </a:extLst>
          </p:cNvPr>
          <p:cNvSpPr txBox="1">
            <a:spLocks/>
          </p:cNvSpPr>
          <p:nvPr/>
        </p:nvSpPr>
        <p:spPr>
          <a:xfrm>
            <a:off x="3226662" y="5498063"/>
            <a:ext cx="3240398" cy="88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Random, then 15 iterations of N calcs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5759A-3F73-CC04-832B-80F5D8868DA8}"/>
              </a:ext>
            </a:extLst>
          </p:cNvPr>
          <p:cNvSpPr txBox="1"/>
          <p:nvPr/>
        </p:nvSpPr>
        <p:spPr>
          <a:xfrm>
            <a:off x="6622532" y="2757076"/>
            <a:ext cx="2213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should be same…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DB749-2E88-67F4-E306-3099DC98419D}"/>
              </a:ext>
            </a:extLst>
          </p:cNvPr>
          <p:cNvSpPr txBox="1"/>
          <p:nvPr/>
        </p:nvSpPr>
        <p:spPr>
          <a:xfrm>
            <a:off x="6622532" y="4028540"/>
            <a:ext cx="2213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sparsity /  efficiency altered?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F5099-96DD-5BED-E204-EFD824FE23DC}"/>
              </a:ext>
            </a:extLst>
          </p:cNvPr>
          <p:cNvSpPr txBox="1"/>
          <p:nvPr/>
        </p:nvSpPr>
        <p:spPr>
          <a:xfrm>
            <a:off x="8719689" y="3525838"/>
            <a:ext cx="2213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same</a:t>
            </a:r>
          </a:p>
        </p:txBody>
      </p:sp>
    </p:spTree>
    <p:extLst>
      <p:ext uri="{BB962C8B-B14F-4D97-AF65-F5344CB8AC3E}">
        <p14:creationId xmlns:p14="http://schemas.microsoft.com/office/powerpoint/2010/main" val="12007506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row&#10;&#10;Description automatically generated">
            <a:extLst>
              <a:ext uri="{FF2B5EF4-FFF2-40B4-BE49-F238E27FC236}">
                <a16:creationId xmlns:a16="http://schemas.microsoft.com/office/drawing/2014/main" id="{55084669-F031-6419-711A-63FBD78AE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/>
          <a:stretch/>
        </p:blipFill>
        <p:spPr>
          <a:xfrm>
            <a:off x="545477" y="4600279"/>
            <a:ext cx="4586905" cy="1875161"/>
          </a:xfrm>
          <a:prstGeom prst="rect">
            <a:avLst/>
          </a:prstGeom>
        </p:spPr>
      </p:pic>
      <p:pic>
        <p:nvPicPr>
          <p:cNvPr id="13" name="Picture 12" descr="Arrow, histogram&#10;&#10;Description automatically generated">
            <a:extLst>
              <a:ext uri="{FF2B5EF4-FFF2-40B4-BE49-F238E27FC236}">
                <a16:creationId xmlns:a16="http://schemas.microsoft.com/office/drawing/2014/main" id="{E221034C-416D-D927-D61E-82DEEF1C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33" y="1833835"/>
            <a:ext cx="4202682" cy="1945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86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297415"/>
            <a:ext cx="11470640" cy="112388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What’s happening to our tiles?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88B597A2-5C67-58B2-66DB-208A40A5F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51" y="4644272"/>
            <a:ext cx="4508605" cy="220650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82FB73A-63D4-20C9-F930-4613E52AFB8B}"/>
              </a:ext>
            </a:extLst>
          </p:cNvPr>
          <p:cNvSpPr txBox="1">
            <a:spLocks/>
          </p:cNvSpPr>
          <p:nvPr/>
        </p:nvSpPr>
        <p:spPr>
          <a:xfrm>
            <a:off x="9478976" y="461669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 10% inference tiles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AF8341-3F4D-2BC0-E424-CA180CAD74CC}"/>
              </a:ext>
            </a:extLst>
          </p:cNvPr>
          <p:cNvSpPr txBox="1">
            <a:spLocks/>
          </p:cNvSpPr>
          <p:nvPr/>
        </p:nvSpPr>
        <p:spPr>
          <a:xfrm>
            <a:off x="9478977" y="187048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 50% inference tiles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5039C9E-0156-2E44-7253-1DC4D6B0DE93}"/>
              </a:ext>
            </a:extLst>
          </p:cNvPr>
          <p:cNvSpPr txBox="1">
            <a:spLocks/>
          </p:cNvSpPr>
          <p:nvPr/>
        </p:nvSpPr>
        <p:spPr>
          <a:xfrm>
            <a:off x="3192955" y="449227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 50% inference tiles</a:t>
            </a:r>
          </a:p>
        </p:txBody>
      </p:sp>
      <p:pic>
        <p:nvPicPr>
          <p:cNvPr id="18" name="Picture 17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5F14C3F-D3E4-7DED-2005-66A970182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4" y="1735613"/>
            <a:ext cx="4874732" cy="214230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5D8E8E60-ACB3-4083-E277-6556C7C5C8D4}"/>
              </a:ext>
            </a:extLst>
          </p:cNvPr>
          <p:cNvSpPr txBox="1">
            <a:spLocks/>
          </p:cNvSpPr>
          <p:nvPr/>
        </p:nvSpPr>
        <p:spPr>
          <a:xfrm>
            <a:off x="3168293" y="1899717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Kmeans 50% inference tiles</a:t>
            </a:r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5623522-C1A9-3582-CB53-ABFB4EFBD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257" y="4421570"/>
            <a:ext cx="742666" cy="742666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36EE604-6BAE-35BB-E6AC-4A20A42A3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489" y="1543455"/>
            <a:ext cx="742666" cy="742666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7E915AFB-C68D-E543-D8C1-B3E2F2CDA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5833" y="1621569"/>
            <a:ext cx="630504" cy="630504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AA2F90DD-8E2A-8259-0060-6B2DAF7F2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3671" y="4531936"/>
            <a:ext cx="742666" cy="7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1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F4328E9-D1BD-0ABD-C76C-9D4DF2D8A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6" y="2856176"/>
            <a:ext cx="3785566" cy="19420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A6BF38-9283-2C9E-B160-5E683AAA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6" y="4827865"/>
            <a:ext cx="4172787" cy="2046371"/>
          </a:xfrm>
          <a:prstGeom prst="rect">
            <a:avLst/>
          </a:prstGeom>
        </p:spPr>
      </p:pic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4A7F33EE-7BCB-8657-9997-3A6AD223A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956" y="3121675"/>
            <a:ext cx="3913146" cy="1911796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47AB893-6EA4-CAF8-B01C-6B42E2617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86" y="887651"/>
            <a:ext cx="4248179" cy="2197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64C3B4-88D6-99B7-EF36-D40421376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9" y="1202903"/>
            <a:ext cx="3685084" cy="1783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87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80" y="-156459"/>
            <a:ext cx="11470640" cy="112388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Maybe it’s in the blocks…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82FB73A-63D4-20C9-F930-4613E52AFB8B}"/>
              </a:ext>
            </a:extLst>
          </p:cNvPr>
          <p:cNvSpPr txBox="1">
            <a:spLocks/>
          </p:cNvSpPr>
          <p:nvPr/>
        </p:nvSpPr>
        <p:spPr>
          <a:xfrm>
            <a:off x="9402529" y="3320473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Average 50% blocks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AF8341-3F4D-2BC0-E424-CA180CAD74CC}"/>
              </a:ext>
            </a:extLst>
          </p:cNvPr>
          <p:cNvSpPr txBox="1">
            <a:spLocks/>
          </p:cNvSpPr>
          <p:nvPr/>
        </p:nvSpPr>
        <p:spPr>
          <a:xfrm>
            <a:off x="9478976" y="104907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Systematic 50% blocks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5039C9E-0156-2E44-7253-1DC4D6B0DE93}"/>
              </a:ext>
            </a:extLst>
          </p:cNvPr>
          <p:cNvSpPr txBox="1">
            <a:spLocks/>
          </p:cNvSpPr>
          <p:nvPr/>
        </p:nvSpPr>
        <p:spPr>
          <a:xfrm>
            <a:off x="3363829" y="354885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Neighbor 50% blocks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D8E8E60-ACB3-4083-E277-6556C7C5C8D4}"/>
              </a:ext>
            </a:extLst>
          </p:cNvPr>
          <p:cNvSpPr txBox="1">
            <a:spLocks/>
          </p:cNvSpPr>
          <p:nvPr/>
        </p:nvSpPr>
        <p:spPr>
          <a:xfrm>
            <a:off x="3168293" y="158166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Kmeans 50% blocks</a:t>
            </a:r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5623522-C1A9-3582-CB53-ABFB4EFBD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1196" y="4662138"/>
            <a:ext cx="742666" cy="742666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36EE604-6BAE-35BB-E6AC-4A20A42A3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607" y="1039606"/>
            <a:ext cx="742666" cy="742666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7E915AFB-C68D-E543-D8C1-B3E2F2CDAD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4816" y="887651"/>
            <a:ext cx="630504" cy="630504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AA2F90DD-8E2A-8259-0060-6B2DAF7F2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742" y="2817532"/>
            <a:ext cx="742666" cy="742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D2056F-080C-947A-A831-9FFC86E734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44" y="4830584"/>
            <a:ext cx="4133776" cy="2005005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920447F-8875-841A-3376-AE4CD759D8BF}"/>
              </a:ext>
            </a:extLst>
          </p:cNvPr>
          <p:cNvSpPr txBox="1">
            <a:spLocks/>
          </p:cNvSpPr>
          <p:nvPr/>
        </p:nvSpPr>
        <p:spPr>
          <a:xfrm>
            <a:off x="9764432" y="5232269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Random 50% blocks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6A79398-B2B2-EDC0-BA3C-186500BA2F6A}"/>
              </a:ext>
            </a:extLst>
          </p:cNvPr>
          <p:cNvSpPr txBox="1">
            <a:spLocks/>
          </p:cNvSpPr>
          <p:nvPr/>
        </p:nvSpPr>
        <p:spPr>
          <a:xfrm>
            <a:off x="3167082" y="5293828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Hybrid 50% blocks</a:t>
            </a: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E03F18EC-2BC5-76B7-5592-59D33B0511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2551" y="2798496"/>
            <a:ext cx="630504" cy="630504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60D397B1-4936-9DC7-4557-9BF67A0F3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84552" y="4827865"/>
            <a:ext cx="630504" cy="6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4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F4CF2-FE56-DF23-E3D7-BC412C6F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4" y="1260854"/>
            <a:ext cx="5707555" cy="4655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1A6B6-4571-E78E-F9B1-4AA55754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05" y="2022165"/>
            <a:ext cx="6298095" cy="3252295"/>
          </a:xfrm>
          <a:prstGeom prst="rect">
            <a:avLst/>
          </a:prstGeom>
        </p:spPr>
      </p:pic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469B5254-D786-E57E-3B93-7D9E3926D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14807" flipH="1">
            <a:off x="4097258" y="581679"/>
            <a:ext cx="956578" cy="914400"/>
          </a:xfrm>
          <a:prstGeom prst="rect">
            <a:avLst/>
          </a:prstGeom>
        </p:spPr>
      </p:pic>
      <p:pic>
        <p:nvPicPr>
          <p:cNvPr id="11" name="Graphic 10" descr="Line arrow: Counter-clockwise curve with solid fill">
            <a:extLst>
              <a:ext uri="{FF2B5EF4-FFF2-40B4-BE49-F238E27FC236}">
                <a16:creationId xmlns:a16="http://schemas.microsoft.com/office/drawing/2014/main" id="{C03E4D66-99EE-0A8C-51C0-7B90F0999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14807" flipH="1">
            <a:off x="10441736" y="1360244"/>
            <a:ext cx="956578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962EB088-16FB-AE69-C21D-7B2821DDE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468" y="4985781"/>
            <a:ext cx="742666" cy="742666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0042E2AF-3B3E-6F54-81CD-BF749B0CA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468" y="3648312"/>
            <a:ext cx="742666" cy="742666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C20369F9-F127-A7BA-29F6-714616D3A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8007" y="2686334"/>
            <a:ext cx="742666" cy="7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04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C1584643-6004-8516-361C-603180FF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04" y="2031122"/>
            <a:ext cx="9700695" cy="4826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89</a:t>
            </a:fld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208684E-1B83-46BC-BADE-D5D88521E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062" y="-325090"/>
            <a:ext cx="4214606" cy="3366466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2CFCDDF-ECA6-A551-8F01-33C41E528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 b="14917"/>
          <a:stretch/>
        </p:blipFill>
        <p:spPr>
          <a:xfrm>
            <a:off x="2741544" y="-573362"/>
            <a:ext cx="3964366" cy="3286745"/>
          </a:xfrm>
          <a:prstGeom prst="rect">
            <a:avLst/>
          </a:prstGeom>
        </p:spPr>
      </p:pic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BFE60240-991E-6DE5-CD00-BE0734528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2263255" y="422654"/>
            <a:ext cx="956578" cy="914400"/>
          </a:xfrm>
          <a:prstGeom prst="rect">
            <a:avLst/>
          </a:prstGeom>
        </p:spPr>
      </p:pic>
      <p:pic>
        <p:nvPicPr>
          <p:cNvPr id="13" name="Graphic 12" descr="Line arrow: Counter-clockwise curve with solid fill">
            <a:extLst>
              <a:ext uri="{FF2B5EF4-FFF2-40B4-BE49-F238E27FC236}">
                <a16:creationId xmlns:a16="http://schemas.microsoft.com/office/drawing/2014/main" id="{3605E1A3-2CA5-A00F-4535-E5CCDE3F0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710713" flipH="1">
            <a:off x="5677343" y="2270223"/>
            <a:ext cx="956578" cy="9144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E30D9A7-B115-E488-56ED-A20C82D8EC27}"/>
              </a:ext>
            </a:extLst>
          </p:cNvPr>
          <p:cNvSpPr txBox="1">
            <a:spLocks/>
          </p:cNvSpPr>
          <p:nvPr/>
        </p:nvSpPr>
        <p:spPr>
          <a:xfrm>
            <a:off x="0" y="173244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ping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15FF81-2D3A-62D6-0BF0-BDF6D84BDF45}"/>
              </a:ext>
            </a:extLst>
          </p:cNvPr>
          <p:cNvSpPr txBox="1">
            <a:spLocks/>
          </p:cNvSpPr>
          <p:nvPr/>
        </p:nvSpPr>
        <p:spPr>
          <a:xfrm>
            <a:off x="2630467" y="465070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swath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43B0D1D-4A51-85AE-21C7-6B8FAEC71E0D}"/>
              </a:ext>
            </a:extLst>
          </p:cNvPr>
          <p:cNvSpPr txBox="1">
            <a:spLocks/>
          </p:cNvSpPr>
          <p:nvPr/>
        </p:nvSpPr>
        <p:spPr>
          <a:xfrm>
            <a:off x="5650534" y="3119281"/>
            <a:ext cx="2498275" cy="70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inference tile</a:t>
            </a:r>
          </a:p>
        </p:txBody>
      </p:sp>
    </p:spTree>
    <p:extLst>
      <p:ext uri="{BB962C8B-B14F-4D97-AF65-F5344CB8AC3E}">
        <p14:creationId xmlns:p14="http://schemas.microsoft.com/office/powerpoint/2010/main" val="1021671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14:cNvPr>
              <p14:cNvContentPartPr/>
              <p14:nvPr/>
            </p14:nvContentPartPr>
            <p14:xfrm>
              <a:off x="2951160" y="1924012"/>
              <a:ext cx="6860520" cy="36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1517C-5B08-439B-F08E-3A33B7D97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520" y="1888372"/>
                <a:ext cx="6932160" cy="37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14:cNvPr>
              <p14:cNvContentPartPr/>
              <p14:nvPr/>
            </p14:nvContentPartPr>
            <p14:xfrm>
              <a:off x="3478680" y="1888012"/>
              <a:ext cx="119520" cy="41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EA7ED-9E79-FC7A-68E0-EC9671EC3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1870012"/>
                <a:ext cx="1551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14:cNvPr>
              <p14:cNvContentPartPr/>
              <p14:nvPr/>
            </p14:nvContentPartPr>
            <p14:xfrm>
              <a:off x="3061080" y="5604292"/>
              <a:ext cx="5544360" cy="91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978D69-28A2-567A-52E3-B5AD36B284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081" y="5586292"/>
                <a:ext cx="5579998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D9AD-FDA5-B965-6E27-E7C1D5E5B146}"/>
              </a:ext>
            </a:extLst>
          </p:cNvPr>
          <p:cNvGrpSpPr/>
          <p:nvPr/>
        </p:nvGrpSpPr>
        <p:grpSpPr>
          <a:xfrm>
            <a:off x="8925120" y="5353732"/>
            <a:ext cx="315720" cy="361080"/>
            <a:chOff x="9024511" y="4906471"/>
            <a:chExt cx="315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14:cNvPr>
                <p14:cNvContentPartPr/>
                <p14:nvPr/>
              </p14:nvContentPartPr>
              <p14:xfrm>
                <a:off x="9024511" y="4930951"/>
                <a:ext cx="315720" cy="33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75750A-328A-486D-85E3-1FA007170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6511" y="4912951"/>
                  <a:ext cx="3513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14:cNvPr>
                <p14:cNvContentPartPr/>
                <p14:nvPr/>
              </p14:nvContentPartPr>
              <p14:xfrm>
                <a:off x="9091471" y="4906471"/>
                <a:ext cx="233280" cy="324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0E8BB-B9D6-A922-E189-B491F4C63E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3471" y="4888471"/>
                  <a:ext cx="2689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14:cNvPr>
              <p14:cNvContentPartPr/>
              <p14:nvPr/>
            </p14:nvContentPartPr>
            <p14:xfrm>
              <a:off x="2789640" y="1470772"/>
              <a:ext cx="510480" cy="76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8F8C2FA-7518-1716-DC2C-4D5B63E057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1640" y="1452772"/>
                <a:ext cx="5461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14:cNvPr>
              <p14:cNvContentPartPr/>
              <p14:nvPr/>
            </p14:nvContentPartPr>
            <p14:xfrm>
              <a:off x="4030560" y="4879612"/>
              <a:ext cx="83520" cy="9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474ED5-907D-6C08-DE70-DF43619FF2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2560" y="4861543"/>
                <a:ext cx="119160" cy="12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14:cNvPr>
              <p14:cNvContentPartPr/>
              <p14:nvPr/>
            </p14:nvContentPartPr>
            <p14:xfrm>
              <a:off x="5277240" y="4724452"/>
              <a:ext cx="52920" cy="84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A40A97-3443-C3DB-178E-B3E35D56A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9117" y="4706452"/>
                <a:ext cx="88804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603500B-7350-A381-8A98-15ED2DF4D309}"/>
              </a:ext>
            </a:extLst>
          </p:cNvPr>
          <p:cNvGrpSpPr/>
          <p:nvPr/>
        </p:nvGrpSpPr>
        <p:grpSpPr>
          <a:xfrm>
            <a:off x="6105600" y="3830212"/>
            <a:ext cx="666000" cy="260280"/>
            <a:chOff x="6204991" y="3382951"/>
            <a:chExt cx="666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14:cNvPr>
                <p14:cNvContentPartPr/>
                <p14:nvPr/>
              </p14:nvContentPartPr>
              <p14:xfrm>
                <a:off x="6204991" y="3382951"/>
                <a:ext cx="99000" cy="10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F85EB5-B72C-AA33-1A0A-DCBBF96090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86991" y="3364887"/>
                  <a:ext cx="134640" cy="137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14:cNvPr>
                <p14:cNvContentPartPr/>
                <p14:nvPr/>
              </p14:nvContentPartPr>
              <p14:xfrm>
                <a:off x="6787471" y="3567991"/>
                <a:ext cx="83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DF5BDE-4F70-BEA8-E85D-2E302D3D4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471" y="3549991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14:cNvPr>
              <p14:cNvContentPartPr/>
              <p14:nvPr/>
            </p14:nvContentPartPr>
            <p14:xfrm>
              <a:off x="7200000" y="2541412"/>
              <a:ext cx="65880" cy="9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72C85B-03CD-69E3-FEC3-3EDAC86CE4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2000" y="2523412"/>
                <a:ext cx="101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14:cNvPr>
              <p14:cNvContentPartPr/>
              <p14:nvPr/>
            </p14:nvContentPartPr>
            <p14:xfrm>
              <a:off x="7983000" y="3018412"/>
              <a:ext cx="8424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6AAAD2-DBA2-F65E-68BF-2DFED41BF7C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65000" y="3000462"/>
                <a:ext cx="119880" cy="16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14:cNvPr>
              <p14:cNvContentPartPr/>
              <p14:nvPr/>
            </p14:nvContentPartPr>
            <p14:xfrm>
              <a:off x="8796960" y="2418292"/>
              <a:ext cx="14832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FE50FB-BA92-B9D2-B95D-53F97BFF13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8916" y="2400292"/>
                <a:ext cx="184047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14:cNvPr>
              <p14:cNvContentPartPr/>
              <p14:nvPr/>
            </p14:nvContentPartPr>
            <p14:xfrm>
              <a:off x="4892040" y="4275172"/>
              <a:ext cx="86040" cy="9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3FD378-C8D1-4073-EB11-A6F6AE26BC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74040" y="425717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/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FC30F-0D6F-29A6-027B-8F14E26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31" y="561075"/>
                <a:ext cx="2839937" cy="61555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2">
            <a:extLst>
              <a:ext uri="{FF2B5EF4-FFF2-40B4-BE49-F238E27FC236}">
                <a16:creationId xmlns:a16="http://schemas.microsoft.com/office/drawing/2014/main" id="{BAF4944A-F837-0715-51FD-B3347F218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031" y="5947653"/>
            <a:ext cx="4400477" cy="120663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x is </a:t>
            </a:r>
            <a:r>
              <a:rPr lang="en-US" sz="3600" i="1" dirty="0">
                <a:solidFill>
                  <a:schemeClr val="bg1"/>
                </a:solidFill>
              </a:rPr>
              <a:t>independent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A22A5-C3B0-45BC-823B-8B08909179D4}"/>
              </a:ext>
            </a:extLst>
          </p:cNvPr>
          <p:cNvSpPr txBox="1">
            <a:spLocks/>
          </p:cNvSpPr>
          <p:nvPr/>
        </p:nvSpPr>
        <p:spPr>
          <a:xfrm>
            <a:off x="329806" y="2949546"/>
            <a:ext cx="3053834" cy="284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y is 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dependent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FAD8-933E-1FBA-3E0B-AE7071F8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2984B3A-078B-B7DE-A8EE-B0463A2B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76" y="152809"/>
            <a:ext cx="10019048" cy="65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E2B17-F64E-5E9F-0D93-93EC2B39E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8" t="32123"/>
          <a:stretch/>
        </p:blipFill>
        <p:spPr>
          <a:xfrm>
            <a:off x="5194169" y="3949831"/>
            <a:ext cx="4608169" cy="19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03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CTD Cast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C6DE0-A7F0-EE77-D757-25DF7EAF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40" y="1561330"/>
            <a:ext cx="6278372" cy="48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5D672A-46A6-3E8F-3C02-8981A9056D6B}"/>
              </a:ext>
            </a:extLst>
          </p:cNvPr>
          <p:cNvSpPr/>
          <p:nvPr/>
        </p:nvSpPr>
        <p:spPr>
          <a:xfrm>
            <a:off x="3630168" y="2350008"/>
            <a:ext cx="2057400" cy="448056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Line arrow: Counter-clockwise curve with solid fill">
            <a:extLst>
              <a:ext uri="{FF2B5EF4-FFF2-40B4-BE49-F238E27FC236}">
                <a16:creationId xmlns:a16="http://schemas.microsoft.com/office/drawing/2014/main" id="{BC9141F2-FFD7-2B20-5CB0-E7709206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4672" flipH="1">
            <a:off x="5910318" y="3541565"/>
            <a:ext cx="956578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2822B-BD73-C6C8-30B3-B99A9CF03309}"/>
              </a:ext>
            </a:extLst>
          </p:cNvPr>
          <p:cNvSpPr txBox="1"/>
          <p:nvPr/>
        </p:nvSpPr>
        <p:spPr>
          <a:xfrm>
            <a:off x="4707899" y="4312258"/>
            <a:ext cx="22131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refraction negligible!</a:t>
            </a:r>
          </a:p>
        </p:txBody>
      </p:sp>
    </p:spTree>
    <p:extLst>
      <p:ext uri="{BB962C8B-B14F-4D97-AF65-F5344CB8AC3E}">
        <p14:creationId xmlns:p14="http://schemas.microsoft.com/office/powerpoint/2010/main" val="8553172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>
                <a:solidFill>
                  <a:schemeClr val="bg1"/>
                </a:solidFill>
              </a:rPr>
              <a:t>GPR Equations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15F4BD-920F-151B-D533-5569EED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26" y="4141525"/>
            <a:ext cx="6995209" cy="2222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50941D-F956-50C9-CA0C-3FF28466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" y="1528006"/>
            <a:ext cx="12192000" cy="21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8541"/>
            <a:ext cx="2743200" cy="365125"/>
          </a:xfrm>
        </p:spPr>
        <p:txBody>
          <a:bodyPr/>
          <a:lstStyle/>
          <a:p>
            <a:fld id="{C2C76796-0558-43AE-890E-6723D8715D4A}" type="slidenum">
              <a:rPr lang="en-US" smtClean="0"/>
              <a:t>93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92B8A-5234-70B9-3925-57638C2B2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782" y="297415"/>
            <a:ext cx="10270435" cy="112388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Log Marginal Likelihood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C6DCAD-2D85-F372-AF89-FD8EF1E3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950860"/>
            <a:ext cx="7924800" cy="1609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D90E29-50C4-172F-9389-FE3F6E5E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0" y="2103606"/>
            <a:ext cx="12192000" cy="17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3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E48DB-E2A7-D6B3-2295-8E88B3B0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442912"/>
            <a:ext cx="10896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64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E0759-444F-5A8D-4F3D-369B3AA8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876425"/>
            <a:ext cx="10391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212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AC2E1-1682-DB65-993F-177AD559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71575"/>
            <a:ext cx="7972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607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C078-E99F-F8EC-84D6-76D07A5C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495425"/>
            <a:ext cx="7258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64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5EDEF-E934-B91F-C30A-C386533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462087"/>
            <a:ext cx="76104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38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F265-CF37-7023-2019-F121BAC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796-0558-43AE-890E-6723D8715D4A}" type="slidenum">
              <a:rPr lang="en-US" smtClean="0"/>
              <a:t>99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5A90E-EC86-D0E8-AB54-B62DA9E8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2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1681</Words>
  <Application>Microsoft Office PowerPoint</Application>
  <PresentationFormat>Widescreen</PresentationFormat>
  <Paragraphs>481</Paragraphs>
  <Slides>106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Office Theme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Furthering Usability and Efficiency of Massively Parallel Gaussian Process Regression as applied to Multi-Beam Sonar Data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GPR on a Ping</vt:lpstr>
      <vt:lpstr>GPR on a Ping</vt:lpstr>
      <vt:lpstr>GPR on a Ping</vt:lpstr>
      <vt:lpstr>GPR on a Ping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Furthering Usability and Efficiency of Massively Parallel Gaussian Process Regression as applied to Multi-Beam Sonar Data</vt:lpstr>
      <vt:lpstr>PowerPoint Presentation</vt:lpstr>
      <vt:lpstr>PowerPoint Presentation</vt:lpstr>
      <vt:lpstr>PowerPoint Presentation</vt:lpstr>
      <vt:lpstr>MP-GPR Flow</vt:lpstr>
      <vt:lpstr>PowerPoint Presentation</vt:lpstr>
      <vt:lpstr>PowerPoint Presentation</vt:lpstr>
      <vt:lpstr>Furthering Usability and Efficiency of Massively Parallel Gaussian Process Regression as applied to Multi-Beam Sonar Data</vt:lpstr>
      <vt:lpstr>Let’s downsample!</vt:lpstr>
      <vt:lpstr>Let’s downsample!</vt:lpstr>
      <vt:lpstr>Let’s downsample!</vt:lpstr>
      <vt:lpstr>PowerPoint Presentation</vt:lpstr>
      <vt:lpstr>The Crux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Hyperparameters</vt:lpstr>
      <vt:lpstr>Training Hyperparameters</vt:lpstr>
      <vt:lpstr>PowerPoint Presentation</vt:lpstr>
      <vt:lpstr>PowerPoint Presentation</vt:lpstr>
      <vt:lpstr>PowerPoint Presentation</vt:lpstr>
      <vt:lpstr>PowerPoint Presentation</vt:lpstr>
      <vt:lpstr>Running Trials</vt:lpstr>
      <vt:lpstr>Running Trials</vt:lpstr>
      <vt:lpstr>Running Trials</vt:lpstr>
      <vt:lpstr>Running Trials</vt:lpstr>
      <vt:lpstr>Running Trials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Conclusions</vt:lpstr>
      <vt:lpstr>PowerPoint Presentation</vt:lpstr>
      <vt:lpstr>PowerPoint Presentation</vt:lpstr>
      <vt:lpstr>Computation Time</vt:lpstr>
      <vt:lpstr>What’s happening to our tiles?</vt:lpstr>
      <vt:lpstr>Maybe it’s in the blocks…</vt:lpstr>
      <vt:lpstr>PowerPoint Presentation</vt:lpstr>
      <vt:lpstr>PowerPoint Presentation</vt:lpstr>
      <vt:lpstr>PowerPoint Presentation</vt:lpstr>
      <vt:lpstr>CTD Cast</vt:lpstr>
      <vt:lpstr>GPR Equations</vt:lpstr>
      <vt:lpstr>Log Marginal Likelihood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Parisi</dc:creator>
  <cp:lastModifiedBy>Phillip Parisi</cp:lastModifiedBy>
  <cp:revision>306</cp:revision>
  <dcterms:created xsi:type="dcterms:W3CDTF">2022-06-27T23:00:32Z</dcterms:created>
  <dcterms:modified xsi:type="dcterms:W3CDTF">2023-04-04T14:35:19Z</dcterms:modified>
</cp:coreProperties>
</file>